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41"/>
  </p:notesMasterIdLst>
  <p:sldIdLst>
    <p:sldId id="318" r:id="rId3"/>
    <p:sldId id="266" r:id="rId4"/>
    <p:sldId id="264" r:id="rId5"/>
    <p:sldId id="284" r:id="rId6"/>
    <p:sldId id="280" r:id="rId7"/>
    <p:sldId id="278" r:id="rId8"/>
    <p:sldId id="268" r:id="rId9"/>
    <p:sldId id="270" r:id="rId10"/>
    <p:sldId id="285" r:id="rId11"/>
    <p:sldId id="314" r:id="rId12"/>
    <p:sldId id="282" r:id="rId13"/>
    <p:sldId id="273" r:id="rId14"/>
    <p:sldId id="286" r:id="rId15"/>
    <p:sldId id="275" r:id="rId16"/>
    <p:sldId id="315" r:id="rId17"/>
    <p:sldId id="316" r:id="rId18"/>
    <p:sldId id="287" r:id="rId19"/>
    <p:sldId id="263" r:id="rId20"/>
    <p:sldId id="296" r:id="rId21"/>
    <p:sldId id="297" r:id="rId22"/>
    <p:sldId id="289" r:id="rId23"/>
    <p:sldId id="298" r:id="rId24"/>
    <p:sldId id="299" r:id="rId25"/>
    <p:sldId id="300" r:id="rId26"/>
    <p:sldId id="307" r:id="rId27"/>
    <p:sldId id="308" r:id="rId28"/>
    <p:sldId id="309" r:id="rId29"/>
    <p:sldId id="310" r:id="rId30"/>
    <p:sldId id="311" r:id="rId31"/>
    <p:sldId id="306" r:id="rId32"/>
    <p:sldId id="301" r:id="rId33"/>
    <p:sldId id="302" r:id="rId34"/>
    <p:sldId id="303" r:id="rId35"/>
    <p:sldId id="304" r:id="rId36"/>
    <p:sldId id="305" r:id="rId37"/>
    <p:sldId id="265" r:id="rId38"/>
    <p:sldId id="319" r:id="rId39"/>
    <p:sldId id="320" r:id="rId40"/>
  </p:sldIdLst>
  <p:sldSz cx="9144000" cy="5143500" type="screen16x9"/>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618">
          <p15:clr>
            <a:srgbClr val="A4A3A4"/>
          </p15:clr>
        </p15:guide>
        <p15:guide id="4" pos="5738">
          <p15:clr>
            <a:srgbClr val="A4A3A4"/>
          </p15:clr>
        </p15:guide>
        <p15:guide id="5" orient="horz" pos="2799">
          <p15:clr>
            <a:srgbClr val="A4A3A4"/>
          </p15:clr>
        </p15:guide>
        <p15:guide id="6"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64" autoAdjust="0"/>
  </p:normalViewPr>
  <p:slideViewPr>
    <p:cSldViewPr>
      <p:cViewPr varScale="1">
        <p:scale>
          <a:sx n="106" d="100"/>
          <a:sy n="106" d="100"/>
        </p:scale>
        <p:origin x="778" y="77"/>
      </p:cViewPr>
      <p:guideLst>
        <p:guide orient="horz" pos="1620"/>
        <p:guide pos="2880"/>
        <p:guide orient="horz" pos="2618"/>
        <p:guide pos="5738"/>
        <p:guide orient="horz" pos="2799"/>
        <p:guide pos="5759"/>
      </p:guideLst>
    </p:cSldViewPr>
  </p:slideViewPr>
  <p:notesTextViewPr>
    <p:cViewPr>
      <p:scale>
        <a:sx n="100" d="100"/>
        <a:sy n="100" d="100"/>
      </p:scale>
      <p:origin x="0" y="0"/>
    </p:cViewPr>
  </p:notesTextViewPr>
  <p:sorterViewPr>
    <p:cViewPr>
      <p:scale>
        <a:sx n="81" d="100"/>
        <a:sy n="81" d="100"/>
      </p:scale>
      <p:origin x="0" y="0"/>
    </p:cViewPr>
  </p:sorterViewPr>
  <p:notesViewPr>
    <p:cSldViewPr showGuides="1">
      <p:cViewPr varScale="1">
        <p:scale>
          <a:sx n="54" d="100"/>
          <a:sy n="54" d="100"/>
        </p:scale>
        <p:origin x="-29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5EEFF-2679-467A-B247-40FD39B65F2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CC75BC-847C-4F83-9AE3-DC3F6F592ECA}" type="slidenum">
              <a:rPr lang="zh-CN" altLang="en-US" smtClean="0"/>
              <a:t>‹#›</a:t>
            </a:fld>
            <a:endParaRPr lang="zh-CN" altLang="en-US"/>
          </a:p>
        </p:txBody>
      </p:sp>
    </p:spTree>
    <p:extLst>
      <p:ext uri="{BB962C8B-B14F-4D97-AF65-F5344CB8AC3E}">
        <p14:creationId xmlns:p14="http://schemas.microsoft.com/office/powerpoint/2010/main" val="343410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a:t>
            </a:fld>
            <a:endParaRPr lang="zh-CN" altLang="en-US"/>
          </a:p>
        </p:txBody>
      </p:sp>
    </p:spTree>
    <p:extLst>
      <p:ext uri="{BB962C8B-B14F-4D97-AF65-F5344CB8AC3E}">
        <p14:creationId xmlns:p14="http://schemas.microsoft.com/office/powerpoint/2010/main" val="95984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10</a:t>
            </a:fld>
            <a:endParaRPr lang="zh-CN" altLang="en-US"/>
          </a:p>
        </p:txBody>
      </p:sp>
    </p:spTree>
    <p:extLst>
      <p:ext uri="{BB962C8B-B14F-4D97-AF65-F5344CB8AC3E}">
        <p14:creationId xmlns:p14="http://schemas.microsoft.com/office/powerpoint/2010/main" val="3848140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11</a:t>
            </a:fld>
            <a:endParaRPr lang="zh-CN" altLang="en-US"/>
          </a:p>
        </p:txBody>
      </p:sp>
    </p:spTree>
    <p:extLst>
      <p:ext uri="{BB962C8B-B14F-4D97-AF65-F5344CB8AC3E}">
        <p14:creationId xmlns:p14="http://schemas.microsoft.com/office/powerpoint/2010/main" val="384814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12</a:t>
            </a:fld>
            <a:endParaRPr lang="zh-CN" altLang="en-US"/>
          </a:p>
        </p:txBody>
      </p:sp>
    </p:spTree>
    <p:extLst>
      <p:ext uri="{BB962C8B-B14F-4D97-AF65-F5344CB8AC3E}">
        <p14:creationId xmlns:p14="http://schemas.microsoft.com/office/powerpoint/2010/main" val="271850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13</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14</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15</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16</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17</a:t>
            </a:fld>
            <a:endParaRPr lang="zh-CN" altLang="en-US"/>
          </a:p>
        </p:txBody>
      </p:sp>
    </p:spTree>
    <p:extLst>
      <p:ext uri="{BB962C8B-B14F-4D97-AF65-F5344CB8AC3E}">
        <p14:creationId xmlns:p14="http://schemas.microsoft.com/office/powerpoint/2010/main" val="46242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18</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19</a:t>
            </a:fld>
            <a:endParaRPr lang="zh-CN" altLang="en-US"/>
          </a:p>
        </p:txBody>
      </p:sp>
    </p:spTree>
    <p:extLst>
      <p:ext uri="{BB962C8B-B14F-4D97-AF65-F5344CB8AC3E}">
        <p14:creationId xmlns:p14="http://schemas.microsoft.com/office/powerpoint/2010/main" val="337397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a:t>
            </a:fld>
            <a:endParaRPr lang="zh-CN" altLang="en-US"/>
          </a:p>
        </p:txBody>
      </p:sp>
    </p:spTree>
    <p:extLst>
      <p:ext uri="{BB962C8B-B14F-4D97-AF65-F5344CB8AC3E}">
        <p14:creationId xmlns:p14="http://schemas.microsoft.com/office/powerpoint/2010/main" val="347900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20</a:t>
            </a:fld>
            <a:endParaRPr lang="zh-CN" altLang="en-US"/>
          </a:p>
        </p:txBody>
      </p:sp>
    </p:spTree>
    <p:extLst>
      <p:ext uri="{BB962C8B-B14F-4D97-AF65-F5344CB8AC3E}">
        <p14:creationId xmlns:p14="http://schemas.microsoft.com/office/powerpoint/2010/main" val="20592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21</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22</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23</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24</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25</a:t>
            </a:fld>
            <a:endParaRPr lang="zh-CN" altLang="en-US"/>
          </a:p>
        </p:txBody>
      </p:sp>
    </p:spTree>
    <p:extLst>
      <p:ext uri="{BB962C8B-B14F-4D97-AF65-F5344CB8AC3E}">
        <p14:creationId xmlns:p14="http://schemas.microsoft.com/office/powerpoint/2010/main" val="462424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26</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27</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28</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29</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30</a:t>
            </a:fld>
            <a:endParaRPr lang="zh-CN" altLang="en-US"/>
          </a:p>
        </p:txBody>
      </p:sp>
    </p:spTree>
    <p:extLst>
      <p:ext uri="{BB962C8B-B14F-4D97-AF65-F5344CB8AC3E}">
        <p14:creationId xmlns:p14="http://schemas.microsoft.com/office/powerpoint/2010/main" val="402522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31</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32</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33</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34</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35</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36</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4</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5</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6</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7</a:t>
            </a:fld>
            <a:endParaRPr lang="zh-CN" altLang="en-US"/>
          </a:p>
        </p:txBody>
      </p:sp>
    </p:spTree>
    <p:extLst>
      <p:ext uri="{BB962C8B-B14F-4D97-AF65-F5344CB8AC3E}">
        <p14:creationId xmlns:p14="http://schemas.microsoft.com/office/powerpoint/2010/main" val="21181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8</a:t>
            </a:fld>
            <a:endParaRPr lang="zh-CN" altLang="en-US"/>
          </a:p>
        </p:txBody>
      </p:sp>
    </p:spTree>
    <p:extLst>
      <p:ext uri="{BB962C8B-B14F-4D97-AF65-F5344CB8AC3E}">
        <p14:creationId xmlns:p14="http://schemas.microsoft.com/office/powerpoint/2010/main" val="118088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9</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323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9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04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261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05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268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62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51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690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96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469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985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3159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8003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3077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35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285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720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6" r:id="rId6"/>
    <p:sldLayoutId id="2147483657" r:id="rId7"/>
    <p:sldLayoutId id="2147483654" r:id="rId8"/>
    <p:sldLayoutId id="2147483653"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14483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notesSlide" Target="../notesSlides/notesSlide10.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24.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31.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20.png"/><Relationship Id="rId5" Type="http://schemas.openxmlformats.org/officeDocument/2006/relationships/tags" Target="../tags/tag30.xml"/><Relationship Id="rId10" Type="http://schemas.openxmlformats.org/officeDocument/2006/relationships/notesSlide" Target="../notesSlides/notesSlide31.xml"/><Relationship Id="rId4" Type="http://schemas.openxmlformats.org/officeDocument/2006/relationships/tags" Target="../tags/tag29.xml"/><Relationship Id="rId9"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576" y="-169883"/>
            <a:ext cx="9201152" cy="54604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5" descr="J:\设计ppt\普通PPT\政府\素材\PNG图\13489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9781" y="2368756"/>
            <a:ext cx="2374219" cy="2867290"/>
          </a:xfrm>
          <a:prstGeom prst="rect">
            <a:avLst/>
          </a:prstGeom>
          <a:noFill/>
          <a:extLst>
            <a:ext uri="{909E8E84-426E-40DD-AFC4-6F175D3DCCD1}">
              <a14:hiddenFill xmlns:a14="http://schemas.microsoft.com/office/drawing/2010/main">
                <a:solidFill>
                  <a:srgbClr val="FFFFFF"/>
                </a:solidFill>
              </a14:hiddenFill>
            </a:ext>
          </a:extLst>
        </p:spPr>
      </p:pic>
      <p:pic>
        <p:nvPicPr>
          <p:cNvPr id="48" name="建党伟业背景音乐 红旗颂.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844283" y="-1102940"/>
            <a:ext cx="609600" cy="609600"/>
          </a:xfrm>
          <a:prstGeom prst="rect">
            <a:avLst/>
          </a:prstGeom>
        </p:spPr>
      </p:pic>
      <p:pic>
        <p:nvPicPr>
          <p:cNvPr id="56" name="Picture 6" descr="G:\2016我图\两会\ooopic_10194892_b0c64675b11c678cafbc\00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14" y="-482383"/>
            <a:ext cx="2789392" cy="1718933"/>
          </a:xfrm>
          <a:prstGeom prst="rect">
            <a:avLst/>
          </a:prstGeom>
          <a:noFill/>
          <a:extLst>
            <a:ext uri="{909E8E84-426E-40DD-AFC4-6F175D3DCCD1}">
              <a14:hiddenFill xmlns:a14="http://schemas.microsoft.com/office/drawing/2010/main">
                <a:solidFill>
                  <a:srgbClr val="FFFFFF"/>
                </a:solidFill>
              </a14:hiddenFill>
            </a:ext>
          </a:extLst>
        </p:spPr>
      </p:pic>
      <p:pic>
        <p:nvPicPr>
          <p:cNvPr id="57" name="图片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68560" y="-699542"/>
            <a:ext cx="8558236" cy="5143500"/>
          </a:xfrm>
          <a:prstGeom prst="rect">
            <a:avLst/>
          </a:prstGeom>
        </p:spPr>
      </p:pic>
      <p:pic>
        <p:nvPicPr>
          <p:cNvPr id="60" name="图片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982" y="743033"/>
            <a:ext cx="7384968" cy="1809316"/>
          </a:xfrm>
          <a:prstGeom prst="rect">
            <a:avLst/>
          </a:prstGeom>
          <a:effectLst>
            <a:outerShdw blurRad="228600" dist="152400" dir="5760000" sx="102000" sy="102000" algn="ctr" rotWithShape="0">
              <a:prstClr val="black">
                <a:alpha val="56000"/>
              </a:prstClr>
            </a:outerShdw>
          </a:effectLst>
        </p:spPr>
      </p:pic>
      <p:pic>
        <p:nvPicPr>
          <p:cNvPr id="5" name="图片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527" y="2259233"/>
            <a:ext cx="3116136" cy="3120829"/>
          </a:xfrm>
          <a:prstGeom prst="rect">
            <a:avLst/>
          </a:prstGeom>
        </p:spPr>
      </p:pic>
      <p:pic>
        <p:nvPicPr>
          <p:cNvPr id="49" name="Picture 2" descr="G:\2016我图\两会\ooopic_10194892_b0c64675b11c678cafbc\0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053" y="4083918"/>
            <a:ext cx="9254653"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2802188" y="3169300"/>
            <a:ext cx="3467616" cy="338554"/>
          </a:xfrm>
          <a:prstGeom prst="rect">
            <a:avLst/>
          </a:prstGeom>
          <a:noFill/>
        </p:spPr>
        <p:txBody>
          <a:bodyPr wrap="none" rtlCol="0">
            <a:spAutoFit/>
          </a:bodyPr>
          <a:lstStyle/>
          <a:p>
            <a:r>
              <a:rPr lang="zh-CN" altLang="en-US" sz="1600"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微软雅黑" pitchFamily="34" charset="-122"/>
                <a:ea typeface="微软雅黑" pitchFamily="34" charset="-122"/>
              </a:rPr>
              <a:t>“两学一做”学习教育方案专题党课</a:t>
            </a:r>
            <a:endParaRPr lang="zh-CN" altLang="en-US" sz="16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latin typeface="微软雅黑" pitchFamily="34" charset="-122"/>
              <a:ea typeface="微软雅黑" pitchFamily="34" charset="-122"/>
            </a:endParaRPr>
          </a:p>
        </p:txBody>
      </p:sp>
      <p:sp>
        <p:nvSpPr>
          <p:cNvPr id="55" name="矩形 54"/>
          <p:cNvSpPr/>
          <p:nvPr/>
        </p:nvSpPr>
        <p:spPr>
          <a:xfrm>
            <a:off x="1547664" y="2643758"/>
            <a:ext cx="5976664" cy="523220"/>
          </a:xfrm>
          <a:prstGeom prst="rect">
            <a:avLst/>
          </a:prstGeom>
        </p:spPr>
        <p:txBody>
          <a:bodyPr wrap="square">
            <a:spAutoFit/>
          </a:bodyPr>
          <a:lstStyle/>
          <a:p>
            <a:pPr algn="ctr"/>
            <a:r>
              <a:rPr lang="zh-CN" altLang="en-US"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微软雅黑" panose="020B0503020204020204" pitchFamily="34" charset="-122"/>
                <a:ea typeface="微软雅黑" panose="020B0503020204020204" pitchFamily="34" charset="-122"/>
              </a:rPr>
              <a:t>学党章党规  学系列讲话  做合格党员</a:t>
            </a:r>
            <a:endParaRPr lang="zh-CN" altLang="en-US"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latin typeface="微软雅黑" panose="020B0503020204020204" pitchFamily="34" charset="-122"/>
              <a:ea typeface="微软雅黑" panose="020B0503020204020204" pitchFamily="34" charset="-122"/>
            </a:endParaRPr>
          </a:p>
        </p:txBody>
      </p:sp>
      <p:pic>
        <p:nvPicPr>
          <p:cNvPr id="52" name="Picture 5" descr="C:\Documents and Settings\Administrator\桌面\05.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9438" y="0"/>
            <a:ext cx="1935050" cy="1458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 name="Group 550"/>
          <p:cNvGrpSpPr>
            <a:grpSpLocks/>
          </p:cNvGrpSpPr>
          <p:nvPr/>
        </p:nvGrpSpPr>
        <p:grpSpPr bwMode="auto">
          <a:xfrm>
            <a:off x="3545412" y="411510"/>
            <a:ext cx="2233613" cy="2232025"/>
            <a:chOff x="295" y="3475"/>
            <a:chExt cx="1407" cy="1407"/>
          </a:xfrm>
        </p:grpSpPr>
        <p:sp>
          <p:nvSpPr>
            <p:cNvPr id="62"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a:defRPr/>
              </a:pPr>
              <a:endParaRPr lang="zh-CN" altLang="en-US"/>
            </a:p>
          </p:txBody>
        </p:sp>
        <p:grpSp>
          <p:nvGrpSpPr>
            <p:cNvPr id="63" name="Group 552"/>
            <p:cNvGrpSpPr>
              <a:grpSpLocks/>
            </p:cNvGrpSpPr>
            <p:nvPr/>
          </p:nvGrpSpPr>
          <p:grpSpPr bwMode="auto">
            <a:xfrm>
              <a:off x="476" y="3657"/>
              <a:ext cx="1050" cy="1050"/>
              <a:chOff x="-6056" y="-2208"/>
              <a:chExt cx="2208" cy="2208"/>
            </a:xfrm>
          </p:grpSpPr>
          <p:sp>
            <p:nvSpPr>
              <p:cNvPr id="64"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65" name="Group 554"/>
              <p:cNvGrpSpPr>
                <a:grpSpLocks/>
              </p:cNvGrpSpPr>
              <p:nvPr/>
            </p:nvGrpSpPr>
            <p:grpSpPr bwMode="auto">
              <a:xfrm>
                <a:off x="-6056" y="-2208"/>
                <a:ext cx="2208" cy="2208"/>
                <a:chOff x="-4060" y="-879"/>
                <a:chExt cx="2208" cy="2208"/>
              </a:xfrm>
            </p:grpSpPr>
            <p:grpSp>
              <p:nvGrpSpPr>
                <p:cNvPr id="66" name="Group 555"/>
                <p:cNvGrpSpPr>
                  <a:grpSpLocks/>
                </p:cNvGrpSpPr>
                <p:nvPr/>
              </p:nvGrpSpPr>
              <p:grpSpPr bwMode="auto">
                <a:xfrm>
                  <a:off x="-4060" y="-879"/>
                  <a:ext cx="2208" cy="2208"/>
                  <a:chOff x="-3924" y="-788"/>
                  <a:chExt cx="2208" cy="2208"/>
                </a:xfrm>
              </p:grpSpPr>
              <p:grpSp>
                <p:nvGrpSpPr>
                  <p:cNvPr id="115" name="Group 556"/>
                  <p:cNvGrpSpPr>
                    <a:grpSpLocks noChangeAspect="1"/>
                  </p:cNvGrpSpPr>
                  <p:nvPr/>
                </p:nvGrpSpPr>
                <p:grpSpPr bwMode="auto">
                  <a:xfrm>
                    <a:off x="-3924" y="-788"/>
                    <a:ext cx="2208" cy="2202"/>
                    <a:chOff x="168" y="696"/>
                    <a:chExt cx="1429" cy="1429"/>
                  </a:xfrm>
                </p:grpSpPr>
                <p:grpSp>
                  <p:nvGrpSpPr>
                    <p:cNvPr id="123" name="Group 557"/>
                    <p:cNvGrpSpPr>
                      <a:grpSpLocks noChangeAspect="1"/>
                    </p:cNvGrpSpPr>
                    <p:nvPr/>
                  </p:nvGrpSpPr>
                  <p:grpSpPr bwMode="auto">
                    <a:xfrm>
                      <a:off x="854" y="696"/>
                      <a:ext cx="56" cy="1429"/>
                      <a:chOff x="845" y="696"/>
                      <a:chExt cx="56" cy="1429"/>
                    </a:xfrm>
                  </p:grpSpPr>
                  <p:sp>
                    <p:nvSpPr>
                      <p:cNvPr id="12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2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124" name="Group 560"/>
                    <p:cNvGrpSpPr>
                      <a:grpSpLocks noChangeAspect="1"/>
                    </p:cNvGrpSpPr>
                    <p:nvPr/>
                  </p:nvGrpSpPr>
                  <p:grpSpPr bwMode="auto">
                    <a:xfrm rot="5400000">
                      <a:off x="855" y="696"/>
                      <a:ext cx="56" cy="1429"/>
                      <a:chOff x="845" y="696"/>
                      <a:chExt cx="56" cy="1429"/>
                    </a:xfrm>
                  </p:grpSpPr>
                  <p:sp>
                    <p:nvSpPr>
                      <p:cNvPr id="12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2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116" name="Group 563"/>
                  <p:cNvGrpSpPr>
                    <a:grpSpLocks noChangeAspect="1"/>
                  </p:cNvGrpSpPr>
                  <p:nvPr/>
                </p:nvGrpSpPr>
                <p:grpSpPr bwMode="auto">
                  <a:xfrm rot="2700000">
                    <a:off x="-3927" y="-785"/>
                    <a:ext cx="2208" cy="2202"/>
                    <a:chOff x="168" y="696"/>
                    <a:chExt cx="1429" cy="1429"/>
                  </a:xfrm>
                </p:grpSpPr>
                <p:grpSp>
                  <p:nvGrpSpPr>
                    <p:cNvPr id="117" name="Group 564"/>
                    <p:cNvGrpSpPr>
                      <a:grpSpLocks noChangeAspect="1"/>
                    </p:cNvGrpSpPr>
                    <p:nvPr/>
                  </p:nvGrpSpPr>
                  <p:grpSpPr bwMode="auto">
                    <a:xfrm>
                      <a:off x="854" y="696"/>
                      <a:ext cx="56" cy="1429"/>
                      <a:chOff x="845" y="696"/>
                      <a:chExt cx="56" cy="1429"/>
                    </a:xfrm>
                  </p:grpSpPr>
                  <p:sp>
                    <p:nvSpPr>
                      <p:cNvPr id="121"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22"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118" name="Group 567"/>
                    <p:cNvGrpSpPr>
                      <a:grpSpLocks noChangeAspect="1"/>
                    </p:cNvGrpSpPr>
                    <p:nvPr/>
                  </p:nvGrpSpPr>
                  <p:grpSpPr bwMode="auto">
                    <a:xfrm rot="5400000">
                      <a:off x="855" y="696"/>
                      <a:ext cx="56" cy="1429"/>
                      <a:chOff x="845" y="696"/>
                      <a:chExt cx="56" cy="1429"/>
                    </a:xfrm>
                  </p:grpSpPr>
                  <p:sp>
                    <p:nvSpPr>
                      <p:cNvPr id="119"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20"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nvGrpSpPr>
                <p:cNvPr id="67" name="Group 570"/>
                <p:cNvGrpSpPr>
                  <a:grpSpLocks/>
                </p:cNvGrpSpPr>
                <p:nvPr/>
              </p:nvGrpSpPr>
              <p:grpSpPr bwMode="auto">
                <a:xfrm rot="1320000">
                  <a:off x="-3742" y="-520"/>
                  <a:ext cx="1546" cy="1546"/>
                  <a:chOff x="-3924" y="-788"/>
                  <a:chExt cx="2208" cy="2208"/>
                </a:xfrm>
              </p:grpSpPr>
              <p:grpSp>
                <p:nvGrpSpPr>
                  <p:cNvPr id="68" name="Group 571"/>
                  <p:cNvGrpSpPr>
                    <a:grpSpLocks noChangeAspect="1"/>
                  </p:cNvGrpSpPr>
                  <p:nvPr/>
                </p:nvGrpSpPr>
                <p:grpSpPr bwMode="auto">
                  <a:xfrm>
                    <a:off x="-3924" y="-788"/>
                    <a:ext cx="2208" cy="2202"/>
                    <a:chOff x="168" y="696"/>
                    <a:chExt cx="1429" cy="1429"/>
                  </a:xfrm>
                </p:grpSpPr>
                <p:grpSp>
                  <p:nvGrpSpPr>
                    <p:cNvPr id="109" name="Group 572"/>
                    <p:cNvGrpSpPr>
                      <a:grpSpLocks noChangeAspect="1"/>
                    </p:cNvGrpSpPr>
                    <p:nvPr/>
                  </p:nvGrpSpPr>
                  <p:grpSpPr bwMode="auto">
                    <a:xfrm>
                      <a:off x="854" y="696"/>
                      <a:ext cx="56" cy="1429"/>
                      <a:chOff x="845" y="696"/>
                      <a:chExt cx="56" cy="1429"/>
                    </a:xfrm>
                  </p:grpSpPr>
                  <p:sp>
                    <p:nvSpPr>
                      <p:cNvPr id="113"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14"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110" name="Group 575"/>
                    <p:cNvGrpSpPr>
                      <a:grpSpLocks noChangeAspect="1"/>
                    </p:cNvGrpSpPr>
                    <p:nvPr/>
                  </p:nvGrpSpPr>
                  <p:grpSpPr bwMode="auto">
                    <a:xfrm rot="5400000">
                      <a:off x="855" y="696"/>
                      <a:ext cx="56" cy="1429"/>
                      <a:chOff x="845" y="696"/>
                      <a:chExt cx="56" cy="1429"/>
                    </a:xfrm>
                  </p:grpSpPr>
                  <p:sp>
                    <p:nvSpPr>
                      <p:cNvPr id="111"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12"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69" name="Group 578"/>
                  <p:cNvGrpSpPr>
                    <a:grpSpLocks noChangeAspect="1"/>
                  </p:cNvGrpSpPr>
                  <p:nvPr/>
                </p:nvGrpSpPr>
                <p:grpSpPr bwMode="auto">
                  <a:xfrm rot="2700000">
                    <a:off x="-3927" y="-785"/>
                    <a:ext cx="2208" cy="2202"/>
                    <a:chOff x="168" y="696"/>
                    <a:chExt cx="1429" cy="1429"/>
                  </a:xfrm>
                </p:grpSpPr>
                <p:grpSp>
                  <p:nvGrpSpPr>
                    <p:cNvPr id="70" name="Group 579"/>
                    <p:cNvGrpSpPr>
                      <a:grpSpLocks noChangeAspect="1"/>
                    </p:cNvGrpSpPr>
                    <p:nvPr/>
                  </p:nvGrpSpPr>
                  <p:grpSpPr bwMode="auto">
                    <a:xfrm>
                      <a:off x="854" y="696"/>
                      <a:ext cx="56" cy="1429"/>
                      <a:chOff x="845" y="696"/>
                      <a:chExt cx="56" cy="1429"/>
                    </a:xfrm>
                  </p:grpSpPr>
                  <p:sp>
                    <p:nvSpPr>
                      <p:cNvPr id="107"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08"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71" name="Group 582"/>
                    <p:cNvGrpSpPr>
                      <a:grpSpLocks noChangeAspect="1"/>
                    </p:cNvGrpSpPr>
                    <p:nvPr/>
                  </p:nvGrpSpPr>
                  <p:grpSpPr bwMode="auto">
                    <a:xfrm rot="5400000">
                      <a:off x="855" y="696"/>
                      <a:ext cx="56" cy="1429"/>
                      <a:chOff x="845" y="696"/>
                      <a:chExt cx="56" cy="1429"/>
                    </a:xfrm>
                  </p:grpSpPr>
                  <p:sp>
                    <p:nvSpPr>
                      <p:cNvPr id="105"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06"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grpSp>
      </p:grpSp>
    </p:spTree>
    <p:extLst>
      <p:ext uri="{BB962C8B-B14F-4D97-AF65-F5344CB8AC3E}">
        <p14:creationId xmlns:p14="http://schemas.microsoft.com/office/powerpoint/2010/main" val="137709999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8"/>
                                        </p:tgtEl>
                                      </p:cBhvr>
                                    </p:cmd>
                                  </p:childTnLst>
                                </p:cTn>
                              </p:par>
                              <p:par>
                                <p:cTn id="7" presetID="10"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animEffect transition="in" filter="fade">
                                      <p:cBhvr>
                                        <p:cTn id="9" dur="2000"/>
                                        <p:tgtEl>
                                          <p:spTgt spid="56"/>
                                        </p:tgtEl>
                                      </p:cBhvr>
                                    </p:animEffect>
                                  </p:childTnLst>
                                </p:cTn>
                              </p:par>
                              <p:par>
                                <p:cTn id="10" presetID="42"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anim calcmode="lin" valueType="num">
                                      <p:cBhvr>
                                        <p:cTn id="13" dur="2000" fill="hold"/>
                                        <p:tgtEl>
                                          <p:spTgt spid="49"/>
                                        </p:tgtEl>
                                        <p:attrNameLst>
                                          <p:attrName>ppt_x</p:attrName>
                                        </p:attrNameLst>
                                      </p:cBhvr>
                                      <p:tavLst>
                                        <p:tav tm="0">
                                          <p:val>
                                            <p:strVal val="#ppt_x"/>
                                          </p:val>
                                        </p:tav>
                                        <p:tav tm="100000">
                                          <p:val>
                                            <p:strVal val="#ppt_x"/>
                                          </p:val>
                                        </p:tav>
                                      </p:tavLst>
                                    </p:anim>
                                    <p:anim calcmode="lin" valueType="num">
                                      <p:cBhvr>
                                        <p:cTn id="14" dur="2000" fill="hold"/>
                                        <p:tgtEl>
                                          <p:spTgt spid="49"/>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2000"/>
                                        <p:tgtEl>
                                          <p:spTgt spid="4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1500"/>
                                        <p:tgtEl>
                                          <p:spTgt spid="57"/>
                                        </p:tgtEl>
                                      </p:cBhvr>
                                    </p:animEffect>
                                  </p:childTnLst>
                                </p:cTn>
                              </p:par>
                            </p:childTnLst>
                          </p:cTn>
                        </p:par>
                        <p:par>
                          <p:cTn id="34" fill="hold">
                            <p:stCondLst>
                              <p:cond delay="5500"/>
                            </p:stCondLst>
                            <p:childTnLst>
                              <p:par>
                                <p:cTn id="35" presetID="47" presetClass="entr" presetSubtype="0"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900"/>
                                        <p:tgtEl>
                                          <p:spTgt spid="60"/>
                                        </p:tgtEl>
                                      </p:cBhvr>
                                    </p:animEffect>
                                    <p:anim calcmode="lin" valueType="num">
                                      <p:cBhvr>
                                        <p:cTn id="38" dur="1900" fill="hold"/>
                                        <p:tgtEl>
                                          <p:spTgt spid="60"/>
                                        </p:tgtEl>
                                        <p:attrNameLst>
                                          <p:attrName>ppt_x</p:attrName>
                                        </p:attrNameLst>
                                      </p:cBhvr>
                                      <p:tavLst>
                                        <p:tav tm="0">
                                          <p:val>
                                            <p:strVal val="#ppt_x"/>
                                          </p:val>
                                        </p:tav>
                                        <p:tav tm="100000">
                                          <p:val>
                                            <p:strVal val="#ppt_x"/>
                                          </p:val>
                                        </p:tav>
                                      </p:tavLst>
                                    </p:anim>
                                    <p:anim calcmode="lin" valueType="num">
                                      <p:cBhvr>
                                        <p:cTn id="39" dur="1900" fill="hold"/>
                                        <p:tgtEl>
                                          <p:spTgt spid="60"/>
                                        </p:tgtEl>
                                        <p:attrNameLst>
                                          <p:attrName>ppt_y</p:attrName>
                                        </p:attrNameLst>
                                      </p:cBhvr>
                                      <p:tavLst>
                                        <p:tav tm="0">
                                          <p:val>
                                            <p:strVal val="#ppt_y-.1"/>
                                          </p:val>
                                        </p:tav>
                                        <p:tav tm="100000">
                                          <p:val>
                                            <p:strVal val="#ppt_y"/>
                                          </p:val>
                                        </p:tav>
                                      </p:tavLst>
                                    </p:anim>
                                  </p:childTnLst>
                                </p:cTn>
                              </p:par>
                            </p:childTnLst>
                          </p:cTn>
                        </p:par>
                        <p:par>
                          <p:cTn id="40" fill="hold">
                            <p:stCondLst>
                              <p:cond delay="7400"/>
                            </p:stCondLst>
                            <p:childTnLst>
                              <p:par>
                                <p:cTn id="41" presetID="2" presetClass="entr" presetSubtype="6" accel="3500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1200" fill="hold"/>
                                        <p:tgtEl>
                                          <p:spTgt spid="52"/>
                                        </p:tgtEl>
                                        <p:attrNameLst>
                                          <p:attrName>ppt_x</p:attrName>
                                        </p:attrNameLst>
                                      </p:cBhvr>
                                      <p:tavLst>
                                        <p:tav tm="0">
                                          <p:val>
                                            <p:strVal val="1+#ppt_w/2"/>
                                          </p:val>
                                        </p:tav>
                                        <p:tav tm="100000">
                                          <p:val>
                                            <p:strVal val="#ppt_x"/>
                                          </p:val>
                                        </p:tav>
                                      </p:tavLst>
                                    </p:anim>
                                    <p:anim calcmode="lin" valueType="num">
                                      <p:cBhvr additive="base">
                                        <p:cTn id="44" dur="1200" fill="hold"/>
                                        <p:tgtEl>
                                          <p:spTgt spid="52"/>
                                        </p:tgtEl>
                                        <p:attrNameLst>
                                          <p:attrName>ppt_y</p:attrName>
                                        </p:attrNameLst>
                                      </p:cBhvr>
                                      <p:tavLst>
                                        <p:tav tm="0">
                                          <p:val>
                                            <p:strVal val="1+#ppt_h/2"/>
                                          </p:val>
                                        </p:tav>
                                        <p:tav tm="100000">
                                          <p:val>
                                            <p:strVal val="#ppt_y"/>
                                          </p:val>
                                        </p:tav>
                                      </p:tavLst>
                                    </p:anim>
                                  </p:childTnLst>
                                </p:cTn>
                              </p:par>
                            </p:childTnLst>
                          </p:cTn>
                        </p:par>
                        <p:par>
                          <p:cTn id="45" fill="hold">
                            <p:stCondLst>
                              <p:cond delay="8600"/>
                            </p:stCondLst>
                            <p:childTnLst>
                              <p:par>
                                <p:cTn id="46" presetID="2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750"/>
                                        <p:tgtEl>
                                          <p:spTgt spid="55"/>
                                        </p:tgtEl>
                                      </p:cBhvr>
                                    </p:animEffect>
                                  </p:childTnLst>
                                </p:cTn>
                              </p:par>
                              <p:par>
                                <p:cTn id="49" presetID="42" presetClass="entr" presetSubtype="0" fill="hold" grpId="0" nodeType="withEffect">
                                  <p:stCondLst>
                                    <p:cond delay="75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par>
                          <p:cTn id="54" fill="hold">
                            <p:stCondLst>
                              <p:cond delay="103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6" presetClass="emph" presetSubtype="0" fill="hold" nodeType="withEffect">
                                  <p:stCondLst>
                                    <p:cond delay="500"/>
                                  </p:stCondLst>
                                  <p:childTnLst>
                                    <p:animScale>
                                      <p:cBhvr>
                                        <p:cTn id="59" dur="1000" fill="hold"/>
                                        <p:tgtEl>
                                          <p:spTgt spid="61"/>
                                        </p:tgtEl>
                                      </p:cBhvr>
                                      <p:by x="400000" y="400000"/>
                                    </p:animScale>
                                  </p:childTnLst>
                                </p:cTn>
                              </p:par>
                              <p:par>
                                <p:cTn id="60" presetID="6" presetClass="emph" presetSubtype="0" autoRev="1" fill="hold" nodeType="withEffect">
                                  <p:stCondLst>
                                    <p:cond delay="1500"/>
                                  </p:stCondLst>
                                  <p:childTnLst>
                                    <p:animScale>
                                      <p:cBhvr>
                                        <p:cTn id="61" dur="1000" fill="hold"/>
                                        <p:tgtEl>
                                          <p:spTgt spid="61"/>
                                        </p:tgtEl>
                                      </p:cBhvr>
                                      <p:by x="400000" y="400000"/>
                                    </p:animScale>
                                  </p:childTnLst>
                                </p:cTn>
                              </p:par>
                              <p:par>
                                <p:cTn id="62" presetID="10" presetClass="exit" presetSubtype="0" fill="hold" nodeType="withEffect">
                                  <p:stCondLst>
                                    <p:cond delay="1500"/>
                                  </p:stCondLst>
                                  <p:childTnLst>
                                    <p:animEffect transition="out" filter="fade">
                                      <p:cBhvr>
                                        <p:cTn id="63" dur="2000"/>
                                        <p:tgtEl>
                                          <p:spTgt spid="61"/>
                                        </p:tgtEl>
                                      </p:cBhvr>
                                    </p:animEffect>
                                    <p:set>
                                      <p:cBhvr>
                                        <p:cTn id="64"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5" fill="hold" display="0">
                  <p:stCondLst>
                    <p:cond delay="indefinite"/>
                  </p:stCondLst>
                  <p:endCondLst>
                    <p:cond evt="onStopAudio" delay="0">
                      <p:tgtEl>
                        <p:sldTgt/>
                      </p:tgtEl>
                    </p:cond>
                  </p:endCondLst>
                </p:cTn>
                <p:tgtEl>
                  <p:spTgt spid="48"/>
                </p:tgtEl>
              </p:cMediaNode>
            </p:audio>
          </p:childTnLst>
        </p:cTn>
      </p:par>
    </p:tnLst>
    <p:bldLst>
      <p:bldP spid="54" grpId="0"/>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
          <p:cNvSpPr>
            <a:spLocks noChangeArrowheads="1"/>
          </p:cNvSpPr>
          <p:nvPr/>
        </p:nvSpPr>
        <p:spPr bwMode="auto">
          <a:xfrm>
            <a:off x="1043608" y="371449"/>
            <a:ext cx="3834686"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总体要求：</a:t>
            </a:r>
            <a:r>
              <a:rPr lang="zh-CN" altLang="en-US" sz="2000" b="1" dirty="0">
                <a:solidFill>
                  <a:schemeClr val="accent1"/>
                </a:solidFill>
              </a:rPr>
              <a:t>基础在学   关键在做</a:t>
            </a:r>
          </a:p>
        </p:txBody>
      </p:sp>
      <p:pic>
        <p:nvPicPr>
          <p:cNvPr id="32" name="Picture 3"/>
          <p:cNvPicPr>
            <a:picLocks noChangeAspect="1" noChangeArrowheads="1"/>
          </p:cNvPicPr>
          <p:nvPr/>
        </p:nvPicPr>
        <p:blipFill>
          <a:blip r:embed="rId27"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接连接符 32"/>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128" name="组合 127"/>
          <p:cNvGrpSpPr/>
          <p:nvPr/>
        </p:nvGrpSpPr>
        <p:grpSpPr>
          <a:xfrm>
            <a:off x="5344565" y="2419598"/>
            <a:ext cx="303609" cy="641747"/>
            <a:chOff x="7097769" y="2557319"/>
            <a:chExt cx="404812" cy="855663"/>
          </a:xfrm>
        </p:grpSpPr>
        <p:sp>
          <p:nvSpPr>
            <p:cNvPr id="129" name="MH_Other_3"/>
            <p:cNvSpPr/>
            <p:nvPr>
              <p:custDataLst>
                <p:tags r:id="rId22"/>
              </p:custDataLst>
            </p:nvPr>
          </p:nvSpPr>
          <p:spPr>
            <a:xfrm>
              <a:off x="7097769" y="2557319"/>
              <a:ext cx="190500" cy="855663"/>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chemeClr val="accent2"/>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cxnSp>
          <p:nvCxnSpPr>
            <p:cNvPr id="130" name="MH_Other_4"/>
            <p:cNvCxnSpPr/>
            <p:nvPr>
              <p:custDataLst>
                <p:tags r:id="rId23"/>
              </p:custDataLst>
            </p:nvPr>
          </p:nvCxnSpPr>
          <p:spPr>
            <a:xfrm>
              <a:off x="7286681" y="2982769"/>
              <a:ext cx="215900" cy="0"/>
            </a:xfrm>
            <a:prstGeom prst="line">
              <a:avLst/>
            </a:prstGeom>
            <a:ln w="25400">
              <a:solidFill>
                <a:schemeClr val="accent2"/>
              </a:solidFill>
              <a:tailEnd type="oval" w="sm" len="sm"/>
            </a:ln>
          </p:spPr>
          <p:style>
            <a:lnRef idx="1">
              <a:schemeClr val="accent1"/>
            </a:lnRef>
            <a:fillRef idx="0">
              <a:schemeClr val="accent1"/>
            </a:fillRef>
            <a:effectRef idx="0">
              <a:schemeClr val="accent1"/>
            </a:effectRef>
            <a:fontRef idx="minor">
              <a:schemeClr val="tx1"/>
            </a:fontRef>
          </p:style>
        </p:cxnSp>
        <p:sp>
          <p:nvSpPr>
            <p:cNvPr id="131" name="MH_Other_5"/>
            <p:cNvSpPr/>
            <p:nvPr>
              <p:custDataLst>
                <p:tags r:id="rId24"/>
              </p:custDataLst>
            </p:nvPr>
          </p:nvSpPr>
          <p:spPr>
            <a:xfrm>
              <a:off x="7227944" y="2924032"/>
              <a:ext cx="117475" cy="1174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grpSp>
        <p:nvGrpSpPr>
          <p:cNvPr id="132" name="组合 131"/>
          <p:cNvGrpSpPr/>
          <p:nvPr/>
        </p:nvGrpSpPr>
        <p:grpSpPr>
          <a:xfrm>
            <a:off x="3320503" y="1633330"/>
            <a:ext cx="303609" cy="641747"/>
            <a:chOff x="4399020" y="1508961"/>
            <a:chExt cx="404812" cy="855663"/>
          </a:xfrm>
        </p:grpSpPr>
        <p:sp>
          <p:nvSpPr>
            <p:cNvPr id="133" name="MH_Other_9"/>
            <p:cNvSpPr/>
            <p:nvPr>
              <p:custDataLst>
                <p:tags r:id="rId19"/>
              </p:custDataLst>
            </p:nvPr>
          </p:nvSpPr>
          <p:spPr>
            <a:xfrm flipH="1">
              <a:off x="4611745" y="1508961"/>
              <a:ext cx="192087" cy="855663"/>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chemeClr val="accent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cxnSp>
          <p:nvCxnSpPr>
            <p:cNvPr id="134" name="MH_Other_10"/>
            <p:cNvCxnSpPr/>
            <p:nvPr>
              <p:custDataLst>
                <p:tags r:id="rId20"/>
              </p:custDataLst>
            </p:nvPr>
          </p:nvCxnSpPr>
          <p:spPr>
            <a:xfrm flipH="1">
              <a:off x="4399020" y="1934411"/>
              <a:ext cx="215900" cy="0"/>
            </a:xfrm>
            <a:prstGeom prst="line">
              <a:avLst/>
            </a:prstGeom>
            <a:ln w="2540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135" name="MH_Other_11"/>
            <p:cNvSpPr/>
            <p:nvPr>
              <p:custDataLst>
                <p:tags r:id="rId21"/>
              </p:custDataLst>
            </p:nvPr>
          </p:nvSpPr>
          <p:spPr>
            <a:xfrm flipH="1">
              <a:off x="4556182" y="1875674"/>
              <a:ext cx="117475" cy="1174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grpSp>
        <p:nvGrpSpPr>
          <p:cNvPr id="140" name="组合 139"/>
          <p:cNvGrpSpPr/>
          <p:nvPr/>
        </p:nvGrpSpPr>
        <p:grpSpPr>
          <a:xfrm>
            <a:off x="3314508" y="2911020"/>
            <a:ext cx="303609" cy="640556"/>
            <a:chOff x="4487037" y="3709236"/>
            <a:chExt cx="404812" cy="854075"/>
          </a:xfrm>
        </p:grpSpPr>
        <p:sp>
          <p:nvSpPr>
            <p:cNvPr id="141" name="MH_Other_15"/>
            <p:cNvSpPr/>
            <p:nvPr>
              <p:custDataLst>
                <p:tags r:id="rId16"/>
              </p:custDataLst>
            </p:nvPr>
          </p:nvSpPr>
          <p:spPr>
            <a:xfrm flipH="1">
              <a:off x="4699762" y="3709236"/>
              <a:ext cx="192087" cy="854075"/>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chemeClr val="accent3"/>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cxnSp>
          <p:nvCxnSpPr>
            <p:cNvPr id="142" name="MH_Other_16"/>
            <p:cNvCxnSpPr/>
            <p:nvPr>
              <p:custDataLst>
                <p:tags r:id="rId17"/>
              </p:custDataLst>
            </p:nvPr>
          </p:nvCxnSpPr>
          <p:spPr>
            <a:xfrm flipH="1">
              <a:off x="4487037" y="4133099"/>
              <a:ext cx="215900" cy="0"/>
            </a:xfrm>
            <a:prstGeom prst="line">
              <a:avLst/>
            </a:prstGeom>
            <a:ln w="25400">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sp>
          <p:nvSpPr>
            <p:cNvPr id="143" name="MH_Other_17"/>
            <p:cNvSpPr/>
            <p:nvPr>
              <p:custDataLst>
                <p:tags r:id="rId18"/>
              </p:custDataLst>
            </p:nvPr>
          </p:nvSpPr>
          <p:spPr>
            <a:xfrm flipH="1">
              <a:off x="4644199" y="4074361"/>
              <a:ext cx="117475" cy="1174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grpSp>
        <p:nvGrpSpPr>
          <p:cNvPr id="144" name="组合 143"/>
          <p:cNvGrpSpPr/>
          <p:nvPr/>
        </p:nvGrpSpPr>
        <p:grpSpPr>
          <a:xfrm>
            <a:off x="5292327" y="3692027"/>
            <a:ext cx="303609" cy="641747"/>
            <a:chOff x="7604182" y="4462547"/>
            <a:chExt cx="404812" cy="855663"/>
          </a:xfrm>
        </p:grpSpPr>
        <p:sp>
          <p:nvSpPr>
            <p:cNvPr id="145" name="MH_Other_3"/>
            <p:cNvSpPr/>
            <p:nvPr>
              <p:custDataLst>
                <p:tags r:id="rId13"/>
              </p:custDataLst>
            </p:nvPr>
          </p:nvSpPr>
          <p:spPr>
            <a:xfrm>
              <a:off x="7604182" y="4462547"/>
              <a:ext cx="190500" cy="855663"/>
            </a:xfrm>
            <a:custGeom>
              <a:avLst/>
              <a:gdLst>
                <a:gd name="connsiteX0" fmla="*/ 0 w 200069"/>
                <a:gd name="connsiteY0" fmla="*/ 0 h 904875"/>
                <a:gd name="connsiteX1" fmla="*/ 200025 w 200069"/>
                <a:gd name="connsiteY1" fmla="*/ 490538 h 904875"/>
                <a:gd name="connsiteX2" fmla="*/ 14288 w 200069"/>
                <a:gd name="connsiteY2" fmla="*/ 904875 h 904875"/>
                <a:gd name="connsiteX0" fmla="*/ 0 w 202450"/>
                <a:gd name="connsiteY0" fmla="*/ 0 h 904875"/>
                <a:gd name="connsiteX1" fmla="*/ 202407 w 202450"/>
                <a:gd name="connsiteY1" fmla="*/ 471488 h 904875"/>
                <a:gd name="connsiteX2" fmla="*/ 14288 w 202450"/>
                <a:gd name="connsiteY2" fmla="*/ 904875 h 904875"/>
                <a:gd name="connsiteX0" fmla="*/ 0 w 202558"/>
                <a:gd name="connsiteY0" fmla="*/ 0 h 904875"/>
                <a:gd name="connsiteX1" fmla="*/ 202407 w 202558"/>
                <a:gd name="connsiteY1" fmla="*/ 471488 h 904875"/>
                <a:gd name="connsiteX2" fmla="*/ 14288 w 202558"/>
                <a:gd name="connsiteY2" fmla="*/ 904875 h 904875"/>
                <a:gd name="connsiteX0" fmla="*/ 0 w 204846"/>
                <a:gd name="connsiteY0" fmla="*/ 0 h 897731"/>
                <a:gd name="connsiteX1" fmla="*/ 204788 w 204846"/>
                <a:gd name="connsiteY1" fmla="*/ 464344 h 897731"/>
                <a:gd name="connsiteX2" fmla="*/ 16669 w 204846"/>
                <a:gd name="connsiteY2" fmla="*/ 897731 h 897731"/>
                <a:gd name="connsiteX0" fmla="*/ 0 w 204846"/>
                <a:gd name="connsiteY0" fmla="*/ 0 h 897731"/>
                <a:gd name="connsiteX1" fmla="*/ 204788 w 204846"/>
                <a:gd name="connsiteY1" fmla="*/ 464344 h 897731"/>
                <a:gd name="connsiteX2" fmla="*/ 16669 w 204846"/>
                <a:gd name="connsiteY2" fmla="*/ 897731 h 897731"/>
                <a:gd name="connsiteX0" fmla="*/ 0 w 204798"/>
                <a:gd name="connsiteY0" fmla="*/ 0 h 916781"/>
                <a:gd name="connsiteX1" fmla="*/ 204788 w 204798"/>
                <a:gd name="connsiteY1" fmla="*/ 464344 h 916781"/>
                <a:gd name="connsiteX2" fmla="*/ 7144 w 204798"/>
                <a:gd name="connsiteY2" fmla="*/ 916781 h 916781"/>
                <a:gd name="connsiteX0" fmla="*/ 0 w 204800"/>
                <a:gd name="connsiteY0" fmla="*/ 0 h 916781"/>
                <a:gd name="connsiteX1" fmla="*/ 204788 w 204800"/>
                <a:gd name="connsiteY1" fmla="*/ 464344 h 916781"/>
                <a:gd name="connsiteX2" fmla="*/ 7144 w 204800"/>
                <a:gd name="connsiteY2" fmla="*/ 916781 h 916781"/>
              </a:gdLst>
              <a:ahLst/>
              <a:cxnLst>
                <a:cxn ang="0">
                  <a:pos x="connsiteX0" y="connsiteY0"/>
                </a:cxn>
                <a:cxn ang="0">
                  <a:pos x="connsiteX1" y="connsiteY1"/>
                </a:cxn>
                <a:cxn ang="0">
                  <a:pos x="connsiteX2" y="connsiteY2"/>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25400">
              <a:solidFill>
                <a:schemeClr val="accent4"/>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cxnSp>
          <p:nvCxnSpPr>
            <p:cNvPr id="146" name="MH_Other_4"/>
            <p:cNvCxnSpPr/>
            <p:nvPr>
              <p:custDataLst>
                <p:tags r:id="rId14"/>
              </p:custDataLst>
            </p:nvPr>
          </p:nvCxnSpPr>
          <p:spPr>
            <a:xfrm>
              <a:off x="7793094" y="4887997"/>
              <a:ext cx="215900" cy="0"/>
            </a:xfrm>
            <a:prstGeom prst="line">
              <a:avLst/>
            </a:prstGeom>
            <a:ln w="25400">
              <a:solidFill>
                <a:schemeClr val="accent4"/>
              </a:solidFill>
              <a:tailEnd type="oval" w="sm" len="sm"/>
            </a:ln>
          </p:spPr>
          <p:style>
            <a:lnRef idx="1">
              <a:schemeClr val="accent1"/>
            </a:lnRef>
            <a:fillRef idx="0">
              <a:schemeClr val="accent1"/>
            </a:fillRef>
            <a:effectRef idx="0">
              <a:schemeClr val="accent1"/>
            </a:effectRef>
            <a:fontRef idx="minor">
              <a:schemeClr val="tx1"/>
            </a:fontRef>
          </p:style>
        </p:cxnSp>
        <p:sp>
          <p:nvSpPr>
            <p:cNvPr id="147" name="MH_Other_5"/>
            <p:cNvSpPr/>
            <p:nvPr>
              <p:custDataLst>
                <p:tags r:id="rId15"/>
              </p:custDataLst>
            </p:nvPr>
          </p:nvSpPr>
          <p:spPr>
            <a:xfrm>
              <a:off x="7734357" y="4829260"/>
              <a:ext cx="117475" cy="1174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49" name="MH_SubTitle_1"/>
          <p:cNvSpPr>
            <a:spLocks noChangeArrowheads="1"/>
          </p:cNvSpPr>
          <p:nvPr>
            <p:custDataLst>
              <p:tags r:id="rId1"/>
            </p:custDataLst>
          </p:nvPr>
        </p:nvSpPr>
        <p:spPr bwMode="auto">
          <a:xfrm flipH="1">
            <a:off x="179512" y="1785730"/>
            <a:ext cx="3324876" cy="3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400" b="1" dirty="0">
                <a:solidFill>
                  <a:schemeClr val="accent1"/>
                </a:solidFill>
              </a:rPr>
              <a:t>进一步</a:t>
            </a:r>
            <a:r>
              <a:rPr lang="zh-CN" altLang="en-US" sz="1400" dirty="0"/>
              <a:t>坚定理想信念，提高党性觉悟</a:t>
            </a:r>
          </a:p>
        </p:txBody>
      </p:sp>
      <p:sp>
        <p:nvSpPr>
          <p:cNvPr id="152" name="MH_SubTitle_3"/>
          <p:cNvSpPr>
            <a:spLocks noChangeArrowheads="1"/>
          </p:cNvSpPr>
          <p:nvPr>
            <p:custDataLst>
              <p:tags r:id="rId2"/>
            </p:custDataLst>
          </p:nvPr>
        </p:nvSpPr>
        <p:spPr bwMode="auto">
          <a:xfrm flipH="1">
            <a:off x="467544" y="3131211"/>
            <a:ext cx="2808312"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400" b="1" dirty="0">
                <a:solidFill>
                  <a:schemeClr val="accent1"/>
                </a:solidFill>
              </a:rPr>
              <a:t>进一步</a:t>
            </a:r>
            <a:r>
              <a:rPr lang="zh-CN" altLang="en-US" sz="1400" dirty="0"/>
              <a:t>树立清风正气，严守</a:t>
            </a:r>
            <a:r>
              <a:rPr lang="zh-CN" altLang="en-US" sz="1400" dirty="0" smtClean="0"/>
              <a:t>政治</a:t>
            </a:r>
            <a:endParaRPr lang="en-US" altLang="zh-CN" sz="1400" dirty="0" smtClean="0"/>
          </a:p>
          <a:p>
            <a:r>
              <a:rPr lang="zh-CN" altLang="en-US" sz="1400" dirty="0" smtClean="0"/>
              <a:t>纪律</a:t>
            </a:r>
            <a:r>
              <a:rPr lang="zh-CN" altLang="en-US" sz="1400" dirty="0"/>
              <a:t>政治规矩</a:t>
            </a:r>
          </a:p>
        </p:txBody>
      </p:sp>
      <p:sp>
        <p:nvSpPr>
          <p:cNvPr id="155" name="MH_SubTitle_2"/>
          <p:cNvSpPr>
            <a:spLocks noChangeArrowheads="1"/>
          </p:cNvSpPr>
          <p:nvPr>
            <p:custDataLst>
              <p:tags r:id="rId3"/>
            </p:custDataLst>
          </p:nvPr>
        </p:nvSpPr>
        <p:spPr bwMode="auto">
          <a:xfrm>
            <a:off x="5682704" y="2442657"/>
            <a:ext cx="3209776" cy="64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400" b="1" dirty="0">
                <a:solidFill>
                  <a:schemeClr val="accent1"/>
                </a:solidFill>
              </a:rPr>
              <a:t>进一步</a:t>
            </a:r>
            <a:r>
              <a:rPr lang="zh-CN" altLang="en-US" sz="1400" dirty="0"/>
              <a:t>增强政治意识、大局意识、</a:t>
            </a:r>
            <a:r>
              <a:rPr lang="zh-CN" altLang="en-US" sz="1400" dirty="0" smtClean="0"/>
              <a:t>核心</a:t>
            </a:r>
            <a:endParaRPr lang="en-US" altLang="zh-CN" sz="1400" dirty="0" smtClean="0"/>
          </a:p>
          <a:p>
            <a:r>
              <a:rPr lang="zh-CN" altLang="en-US" sz="1400" dirty="0" smtClean="0"/>
              <a:t>意识、看齐</a:t>
            </a:r>
            <a:r>
              <a:rPr lang="zh-CN" altLang="en-US" sz="1400" dirty="0"/>
              <a:t>意识，坚定正确政治方向</a:t>
            </a:r>
          </a:p>
        </p:txBody>
      </p:sp>
      <p:sp>
        <p:nvSpPr>
          <p:cNvPr id="158" name="MH_SubTitle_2"/>
          <p:cNvSpPr>
            <a:spLocks noChangeArrowheads="1"/>
          </p:cNvSpPr>
          <p:nvPr>
            <p:custDataLst>
              <p:tags r:id="rId4"/>
            </p:custDataLst>
          </p:nvPr>
        </p:nvSpPr>
        <p:spPr bwMode="auto">
          <a:xfrm>
            <a:off x="5630465" y="3852757"/>
            <a:ext cx="2397919"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1400" b="1" dirty="0">
                <a:solidFill>
                  <a:schemeClr val="accent1"/>
                </a:solidFill>
              </a:rPr>
              <a:t>进一步</a:t>
            </a:r>
            <a:r>
              <a:rPr lang="zh-CN" altLang="en-US" sz="1400" dirty="0"/>
              <a:t>坚定理想信念，提高党性觉悟</a:t>
            </a:r>
          </a:p>
        </p:txBody>
      </p:sp>
      <p:grpSp>
        <p:nvGrpSpPr>
          <p:cNvPr id="5" name="组合 4"/>
          <p:cNvGrpSpPr/>
          <p:nvPr/>
        </p:nvGrpSpPr>
        <p:grpSpPr>
          <a:xfrm>
            <a:off x="3665784" y="1578561"/>
            <a:ext cx="751284" cy="751285"/>
            <a:chOff x="3737792" y="1347614"/>
            <a:chExt cx="751284" cy="751285"/>
          </a:xfrm>
        </p:grpSpPr>
        <p:grpSp>
          <p:nvGrpSpPr>
            <p:cNvPr id="136" name="组合 135"/>
            <p:cNvGrpSpPr/>
            <p:nvPr/>
          </p:nvGrpSpPr>
          <p:grpSpPr>
            <a:xfrm>
              <a:off x="3737792" y="1347614"/>
              <a:ext cx="751284" cy="751285"/>
              <a:chOff x="4964170" y="1531186"/>
              <a:chExt cx="1001712" cy="1001713"/>
            </a:xfrm>
          </p:grpSpPr>
          <p:sp>
            <p:nvSpPr>
              <p:cNvPr id="137" name="MH_Other_7"/>
              <p:cNvSpPr/>
              <p:nvPr>
                <p:custDataLst>
                  <p:tags r:id="rId11"/>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MH_Other_8"/>
              <p:cNvSpPr/>
              <p:nvPr>
                <p:custDataLst>
                  <p:tags r:id="rId12"/>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4" name="TextBox 3"/>
            <p:cNvSpPr txBox="1"/>
            <p:nvPr/>
          </p:nvSpPr>
          <p:spPr>
            <a:xfrm>
              <a:off x="3874789" y="1481063"/>
              <a:ext cx="495649" cy="461665"/>
            </a:xfrm>
            <a:prstGeom prst="rect">
              <a:avLst/>
            </a:prstGeom>
            <a:noFill/>
          </p:spPr>
          <p:txBody>
            <a:bodyPr wrap="none" rtlCol="0">
              <a:spAutoFit/>
            </a:bodyPr>
            <a:lstStyle/>
            <a:p>
              <a:r>
                <a:rPr lang="en-US" altLang="zh-CN" sz="2400" b="1" dirty="0" smtClean="0">
                  <a:solidFill>
                    <a:schemeClr val="bg1"/>
                  </a:solidFill>
                </a:rPr>
                <a:t>01</a:t>
              </a:r>
              <a:endParaRPr lang="zh-CN" altLang="en-US" sz="2400" b="1" dirty="0">
                <a:solidFill>
                  <a:schemeClr val="bg1"/>
                </a:solidFill>
              </a:endParaRPr>
            </a:p>
          </p:txBody>
        </p:sp>
      </p:grpSp>
      <p:grpSp>
        <p:nvGrpSpPr>
          <p:cNvPr id="172" name="组合 171"/>
          <p:cNvGrpSpPr/>
          <p:nvPr/>
        </p:nvGrpSpPr>
        <p:grpSpPr>
          <a:xfrm>
            <a:off x="4509517" y="2327216"/>
            <a:ext cx="751284" cy="751285"/>
            <a:chOff x="3737792" y="1347614"/>
            <a:chExt cx="751284" cy="751285"/>
          </a:xfrm>
        </p:grpSpPr>
        <p:grpSp>
          <p:nvGrpSpPr>
            <p:cNvPr id="173" name="组合 172"/>
            <p:cNvGrpSpPr/>
            <p:nvPr/>
          </p:nvGrpSpPr>
          <p:grpSpPr>
            <a:xfrm>
              <a:off x="3737792" y="1347614"/>
              <a:ext cx="751284" cy="751285"/>
              <a:chOff x="4964170" y="1531186"/>
              <a:chExt cx="1001712" cy="1001713"/>
            </a:xfrm>
          </p:grpSpPr>
          <p:sp>
            <p:nvSpPr>
              <p:cNvPr id="175" name="MH_Other_7"/>
              <p:cNvSpPr/>
              <p:nvPr>
                <p:custDataLst>
                  <p:tags r:id="rId9"/>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MH_Other_8"/>
              <p:cNvSpPr/>
              <p:nvPr>
                <p:custDataLst>
                  <p:tags r:id="rId10"/>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74" name="TextBox 173"/>
            <p:cNvSpPr txBox="1"/>
            <p:nvPr/>
          </p:nvSpPr>
          <p:spPr>
            <a:xfrm>
              <a:off x="3874789" y="1481063"/>
              <a:ext cx="495649" cy="461665"/>
            </a:xfrm>
            <a:prstGeom prst="rect">
              <a:avLst/>
            </a:prstGeom>
            <a:noFill/>
          </p:spPr>
          <p:txBody>
            <a:bodyPr wrap="none" rtlCol="0">
              <a:spAutoFit/>
            </a:bodyPr>
            <a:lstStyle/>
            <a:p>
              <a:r>
                <a:rPr lang="en-US" altLang="zh-CN" sz="2400" b="1" dirty="0" smtClean="0">
                  <a:solidFill>
                    <a:schemeClr val="bg1"/>
                  </a:solidFill>
                </a:rPr>
                <a:t>02</a:t>
              </a:r>
              <a:endParaRPr lang="zh-CN" altLang="en-US" sz="2400" b="1" dirty="0">
                <a:solidFill>
                  <a:schemeClr val="bg1"/>
                </a:solidFill>
              </a:endParaRPr>
            </a:p>
          </p:txBody>
        </p:sp>
      </p:grpSp>
      <p:grpSp>
        <p:nvGrpSpPr>
          <p:cNvPr id="177" name="组合 176"/>
          <p:cNvGrpSpPr/>
          <p:nvPr/>
        </p:nvGrpSpPr>
        <p:grpSpPr>
          <a:xfrm>
            <a:off x="3618117" y="2855655"/>
            <a:ext cx="751284" cy="751285"/>
            <a:chOff x="3737792" y="1347614"/>
            <a:chExt cx="751284" cy="751285"/>
          </a:xfrm>
        </p:grpSpPr>
        <p:grpSp>
          <p:nvGrpSpPr>
            <p:cNvPr id="178" name="组合 177"/>
            <p:cNvGrpSpPr/>
            <p:nvPr/>
          </p:nvGrpSpPr>
          <p:grpSpPr>
            <a:xfrm>
              <a:off x="3737792" y="1347614"/>
              <a:ext cx="751284" cy="751285"/>
              <a:chOff x="4964170" y="1531186"/>
              <a:chExt cx="1001712" cy="1001713"/>
            </a:xfrm>
          </p:grpSpPr>
          <p:sp>
            <p:nvSpPr>
              <p:cNvPr id="180" name="MH_Other_7"/>
              <p:cNvSpPr/>
              <p:nvPr>
                <p:custDataLst>
                  <p:tags r:id="rId7"/>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MH_Other_8"/>
              <p:cNvSpPr/>
              <p:nvPr>
                <p:custDataLst>
                  <p:tags r:id="rId8"/>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79" name="TextBox 178"/>
            <p:cNvSpPr txBox="1"/>
            <p:nvPr/>
          </p:nvSpPr>
          <p:spPr>
            <a:xfrm>
              <a:off x="3874789" y="1481063"/>
              <a:ext cx="495649" cy="461665"/>
            </a:xfrm>
            <a:prstGeom prst="rect">
              <a:avLst/>
            </a:prstGeom>
            <a:noFill/>
          </p:spPr>
          <p:txBody>
            <a:bodyPr wrap="none" rtlCol="0">
              <a:spAutoFit/>
            </a:bodyPr>
            <a:lstStyle/>
            <a:p>
              <a:r>
                <a:rPr lang="en-US" altLang="zh-CN" sz="2400" b="1" dirty="0" smtClean="0">
                  <a:solidFill>
                    <a:schemeClr val="bg1"/>
                  </a:solidFill>
                </a:rPr>
                <a:t>03</a:t>
              </a:r>
              <a:endParaRPr lang="zh-CN" altLang="en-US" sz="2400" b="1" dirty="0">
                <a:solidFill>
                  <a:schemeClr val="bg1"/>
                </a:solidFill>
              </a:endParaRPr>
            </a:p>
          </p:txBody>
        </p:sp>
      </p:grpSp>
      <p:grpSp>
        <p:nvGrpSpPr>
          <p:cNvPr id="182" name="组合 181"/>
          <p:cNvGrpSpPr/>
          <p:nvPr/>
        </p:nvGrpSpPr>
        <p:grpSpPr>
          <a:xfrm>
            <a:off x="4509517" y="3604062"/>
            <a:ext cx="751284" cy="751285"/>
            <a:chOff x="3737792" y="1347614"/>
            <a:chExt cx="751284" cy="751285"/>
          </a:xfrm>
        </p:grpSpPr>
        <p:grpSp>
          <p:nvGrpSpPr>
            <p:cNvPr id="183" name="组合 182"/>
            <p:cNvGrpSpPr/>
            <p:nvPr/>
          </p:nvGrpSpPr>
          <p:grpSpPr>
            <a:xfrm>
              <a:off x="3737792" y="1347614"/>
              <a:ext cx="751284" cy="751285"/>
              <a:chOff x="4964170" y="1531186"/>
              <a:chExt cx="1001712" cy="1001713"/>
            </a:xfrm>
          </p:grpSpPr>
          <p:sp>
            <p:nvSpPr>
              <p:cNvPr id="185" name="MH_Other_7"/>
              <p:cNvSpPr/>
              <p:nvPr>
                <p:custDataLst>
                  <p:tags r:id="rId5"/>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MH_Other_8"/>
              <p:cNvSpPr/>
              <p:nvPr>
                <p:custDataLst>
                  <p:tags r:id="rId6"/>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84" name="TextBox 183"/>
            <p:cNvSpPr txBox="1"/>
            <p:nvPr/>
          </p:nvSpPr>
          <p:spPr>
            <a:xfrm>
              <a:off x="3874789" y="1481063"/>
              <a:ext cx="495649" cy="461665"/>
            </a:xfrm>
            <a:prstGeom prst="rect">
              <a:avLst/>
            </a:prstGeom>
            <a:noFill/>
          </p:spPr>
          <p:txBody>
            <a:bodyPr wrap="none" rtlCol="0">
              <a:spAutoFit/>
            </a:bodyPr>
            <a:lstStyle/>
            <a:p>
              <a:r>
                <a:rPr lang="en-US" altLang="zh-CN" sz="2400" b="1" dirty="0" smtClean="0">
                  <a:solidFill>
                    <a:schemeClr val="bg1"/>
                  </a:solidFill>
                </a:rPr>
                <a:t>04</a:t>
              </a:r>
              <a:endParaRPr lang="zh-CN" altLang="en-US" sz="2400" b="1" dirty="0">
                <a:solidFill>
                  <a:schemeClr val="bg1"/>
                </a:solidFill>
              </a:endParaRPr>
            </a:p>
          </p:txBody>
        </p:sp>
      </p:grpSp>
      <p:sp>
        <p:nvSpPr>
          <p:cNvPr id="187" name="TextBox 45"/>
          <p:cNvSpPr txBox="1"/>
          <p:nvPr/>
        </p:nvSpPr>
        <p:spPr>
          <a:xfrm>
            <a:off x="5868144" y="1419622"/>
            <a:ext cx="2787943" cy="584775"/>
          </a:xfrm>
          <a:prstGeom prst="rect">
            <a:avLst/>
          </a:prstGeom>
          <a:noFill/>
          <a:effectLst/>
        </p:spPr>
        <p:txBody>
          <a:bodyPr wrap="none" rtlCol="0">
            <a:spAutoFit/>
          </a:bodyPr>
          <a:lstStyle>
            <a:defPPr>
              <a:defRPr lang="zh-CN"/>
            </a:defPPr>
            <a:lvl1pPr>
              <a:defRPr sz="2200" b="0" spc="-300">
                <a:solidFill>
                  <a:schemeClr val="accent1"/>
                </a:solidFill>
                <a:latin typeface="华文行楷" panose="02010800040101010101" pitchFamily="2" charset="-122"/>
                <a:ea typeface="华文行楷" panose="02010800040101010101" pitchFamily="2" charset="-122"/>
              </a:defRPr>
            </a:lvl1pPr>
          </a:lstStyle>
          <a:p>
            <a:r>
              <a:rPr lang="zh-CN" altLang="en-US" sz="3200" dirty="0">
                <a:solidFill>
                  <a:schemeClr val="tx1"/>
                </a:solidFill>
              </a:rPr>
              <a:t>实现</a:t>
            </a:r>
            <a:r>
              <a:rPr lang="zh-CN" altLang="en-US" sz="3200" dirty="0"/>
              <a:t>四个进一步</a:t>
            </a:r>
          </a:p>
        </p:txBody>
      </p:sp>
      <p:pic>
        <p:nvPicPr>
          <p:cNvPr id="188" name="Picture 4" descr="E:\我图PPT\00001PNG素材\01党委政府\红色鸽子21.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16922" y="3272970"/>
            <a:ext cx="1699997" cy="174736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51241987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750"/>
                                        <p:tgtEl>
                                          <p:spTgt spid="34"/>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187"/>
                                        </p:tgtEl>
                                        <p:attrNameLst>
                                          <p:attrName>style.visibility</p:attrName>
                                        </p:attrNameLst>
                                      </p:cBhvr>
                                      <p:to>
                                        <p:strVal val="visible"/>
                                      </p:to>
                                    </p:set>
                                    <p:anim calcmode="lin" valueType="num">
                                      <p:cBhvr>
                                        <p:cTn id="22" dur="500" fill="hold"/>
                                        <p:tgtEl>
                                          <p:spTgt spid="187"/>
                                        </p:tgtEl>
                                        <p:attrNameLst>
                                          <p:attrName>ppt_w</p:attrName>
                                        </p:attrNameLst>
                                      </p:cBhvr>
                                      <p:tavLst>
                                        <p:tav tm="0">
                                          <p:val>
                                            <p:fltVal val="0"/>
                                          </p:val>
                                        </p:tav>
                                        <p:tav tm="100000">
                                          <p:val>
                                            <p:strVal val="#ppt_w"/>
                                          </p:val>
                                        </p:tav>
                                      </p:tavLst>
                                    </p:anim>
                                    <p:anim calcmode="lin" valueType="num">
                                      <p:cBhvr>
                                        <p:cTn id="23" dur="500" fill="hold"/>
                                        <p:tgtEl>
                                          <p:spTgt spid="187"/>
                                        </p:tgtEl>
                                        <p:attrNameLst>
                                          <p:attrName>ppt_h</p:attrName>
                                        </p:attrNameLst>
                                      </p:cBhvr>
                                      <p:tavLst>
                                        <p:tav tm="0">
                                          <p:val>
                                            <p:fltVal val="0"/>
                                          </p:val>
                                        </p:tav>
                                        <p:tav tm="100000">
                                          <p:val>
                                            <p:strVal val="#ppt_h"/>
                                          </p:val>
                                        </p:tav>
                                      </p:tavLst>
                                    </p:anim>
                                    <p:animEffect transition="in" filter="fade">
                                      <p:cBhvr>
                                        <p:cTn id="24" dur="500"/>
                                        <p:tgtEl>
                                          <p:spTgt spid="187"/>
                                        </p:tgtEl>
                                      </p:cBhvr>
                                    </p:animEffect>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3250"/>
                            </p:stCondLst>
                            <p:childTnLst>
                              <p:par>
                                <p:cTn id="32" presetID="22" presetClass="entr" presetSubtype="2" fill="hold" nodeType="after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wipe(right)">
                                      <p:cBhvr>
                                        <p:cTn id="34" dur="500"/>
                                        <p:tgtEl>
                                          <p:spTgt spid="132"/>
                                        </p:tgtEl>
                                      </p:cBhvr>
                                    </p:animEffect>
                                  </p:childTnLst>
                                </p:cTn>
                              </p:par>
                            </p:childTnLst>
                          </p:cTn>
                        </p:par>
                        <p:par>
                          <p:cTn id="35" fill="hold">
                            <p:stCondLst>
                              <p:cond delay="3750"/>
                            </p:stCondLst>
                            <p:childTnLst>
                              <p:par>
                                <p:cTn id="36" presetID="22" presetClass="entr" presetSubtype="8" fill="hold" grpId="0" nodeType="afterEffect">
                                  <p:stCondLst>
                                    <p:cond delay="0"/>
                                  </p:stCondLst>
                                  <p:childTnLst>
                                    <p:set>
                                      <p:cBhvr>
                                        <p:cTn id="37" dur="1" fill="hold">
                                          <p:stCondLst>
                                            <p:cond delay="0"/>
                                          </p:stCondLst>
                                        </p:cTn>
                                        <p:tgtEl>
                                          <p:spTgt spid="149"/>
                                        </p:tgtEl>
                                        <p:attrNameLst>
                                          <p:attrName>style.visibility</p:attrName>
                                        </p:attrNameLst>
                                      </p:cBhvr>
                                      <p:to>
                                        <p:strVal val="visible"/>
                                      </p:to>
                                    </p:set>
                                    <p:animEffect transition="in" filter="wipe(left)">
                                      <p:cBhvr>
                                        <p:cTn id="38" dur="500"/>
                                        <p:tgtEl>
                                          <p:spTgt spid="149"/>
                                        </p:tgtEl>
                                      </p:cBhvr>
                                    </p:animEffect>
                                  </p:childTnLst>
                                </p:cTn>
                              </p:par>
                            </p:childTnLst>
                          </p:cTn>
                        </p:par>
                        <p:par>
                          <p:cTn id="39" fill="hold">
                            <p:stCondLst>
                              <p:cond delay="4250"/>
                            </p:stCondLst>
                            <p:childTnLst>
                              <p:par>
                                <p:cTn id="40" presetID="42" presetClass="entr" presetSubtype="0" fill="hold" nodeType="afterEffect">
                                  <p:stCondLst>
                                    <p:cond delay="0"/>
                                  </p:stCondLst>
                                  <p:childTnLst>
                                    <p:set>
                                      <p:cBhvr>
                                        <p:cTn id="41" dur="1" fill="hold">
                                          <p:stCondLst>
                                            <p:cond delay="0"/>
                                          </p:stCondLst>
                                        </p:cTn>
                                        <p:tgtEl>
                                          <p:spTgt spid="172"/>
                                        </p:tgtEl>
                                        <p:attrNameLst>
                                          <p:attrName>style.visibility</p:attrName>
                                        </p:attrNameLst>
                                      </p:cBhvr>
                                      <p:to>
                                        <p:strVal val="visible"/>
                                      </p:to>
                                    </p:set>
                                    <p:animEffect transition="in" filter="fade">
                                      <p:cBhvr>
                                        <p:cTn id="42" dur="1000"/>
                                        <p:tgtEl>
                                          <p:spTgt spid="172"/>
                                        </p:tgtEl>
                                      </p:cBhvr>
                                    </p:animEffect>
                                    <p:anim calcmode="lin" valueType="num">
                                      <p:cBhvr>
                                        <p:cTn id="43" dur="1000" fill="hold"/>
                                        <p:tgtEl>
                                          <p:spTgt spid="172"/>
                                        </p:tgtEl>
                                        <p:attrNameLst>
                                          <p:attrName>ppt_x</p:attrName>
                                        </p:attrNameLst>
                                      </p:cBhvr>
                                      <p:tavLst>
                                        <p:tav tm="0">
                                          <p:val>
                                            <p:strVal val="#ppt_x"/>
                                          </p:val>
                                        </p:tav>
                                        <p:tav tm="100000">
                                          <p:val>
                                            <p:strVal val="#ppt_x"/>
                                          </p:val>
                                        </p:tav>
                                      </p:tavLst>
                                    </p:anim>
                                    <p:anim calcmode="lin" valueType="num">
                                      <p:cBhvr>
                                        <p:cTn id="44" dur="1000" fill="hold"/>
                                        <p:tgtEl>
                                          <p:spTgt spid="172"/>
                                        </p:tgtEl>
                                        <p:attrNameLst>
                                          <p:attrName>ppt_y</p:attrName>
                                        </p:attrNameLst>
                                      </p:cBhvr>
                                      <p:tavLst>
                                        <p:tav tm="0">
                                          <p:val>
                                            <p:strVal val="#ppt_y+.1"/>
                                          </p:val>
                                        </p:tav>
                                        <p:tav tm="100000">
                                          <p:val>
                                            <p:strVal val="#ppt_y"/>
                                          </p:val>
                                        </p:tav>
                                      </p:tavLst>
                                    </p:anim>
                                  </p:childTnLst>
                                </p:cTn>
                              </p:par>
                            </p:childTnLst>
                          </p:cTn>
                        </p:par>
                        <p:par>
                          <p:cTn id="45" fill="hold">
                            <p:stCondLst>
                              <p:cond delay="5250"/>
                            </p:stCondLst>
                            <p:childTnLst>
                              <p:par>
                                <p:cTn id="46" presetID="22" presetClass="entr" presetSubtype="8" fill="hold" nodeType="afterEffect">
                                  <p:stCondLst>
                                    <p:cond delay="0"/>
                                  </p:stCondLst>
                                  <p:childTnLst>
                                    <p:set>
                                      <p:cBhvr>
                                        <p:cTn id="47" dur="1" fill="hold">
                                          <p:stCondLst>
                                            <p:cond delay="0"/>
                                          </p:stCondLst>
                                        </p:cTn>
                                        <p:tgtEl>
                                          <p:spTgt spid="128"/>
                                        </p:tgtEl>
                                        <p:attrNameLst>
                                          <p:attrName>style.visibility</p:attrName>
                                        </p:attrNameLst>
                                      </p:cBhvr>
                                      <p:to>
                                        <p:strVal val="visible"/>
                                      </p:to>
                                    </p:set>
                                    <p:animEffect transition="in" filter="wipe(left)">
                                      <p:cBhvr>
                                        <p:cTn id="48" dur="500"/>
                                        <p:tgtEl>
                                          <p:spTgt spid="128"/>
                                        </p:tgtEl>
                                      </p:cBhvr>
                                    </p:animEffect>
                                  </p:childTnLst>
                                </p:cTn>
                              </p:par>
                            </p:childTnLst>
                          </p:cTn>
                        </p:par>
                        <p:par>
                          <p:cTn id="49" fill="hold">
                            <p:stCondLst>
                              <p:cond delay="5750"/>
                            </p:stCondLst>
                            <p:childTnLst>
                              <p:par>
                                <p:cTn id="50" presetID="22" presetClass="entr" presetSubtype="8" fill="hold" grpId="0" nodeType="afterEffect">
                                  <p:stCondLst>
                                    <p:cond delay="0"/>
                                  </p:stCondLst>
                                  <p:childTnLst>
                                    <p:set>
                                      <p:cBhvr>
                                        <p:cTn id="51" dur="1" fill="hold">
                                          <p:stCondLst>
                                            <p:cond delay="0"/>
                                          </p:stCondLst>
                                        </p:cTn>
                                        <p:tgtEl>
                                          <p:spTgt spid="155"/>
                                        </p:tgtEl>
                                        <p:attrNameLst>
                                          <p:attrName>style.visibility</p:attrName>
                                        </p:attrNameLst>
                                      </p:cBhvr>
                                      <p:to>
                                        <p:strVal val="visible"/>
                                      </p:to>
                                    </p:set>
                                    <p:animEffect transition="in" filter="wipe(left)">
                                      <p:cBhvr>
                                        <p:cTn id="52" dur="500"/>
                                        <p:tgtEl>
                                          <p:spTgt spid="155"/>
                                        </p:tgtEl>
                                      </p:cBhvr>
                                    </p:animEffect>
                                  </p:childTnLst>
                                </p:cTn>
                              </p:par>
                            </p:childTnLst>
                          </p:cTn>
                        </p:par>
                        <p:par>
                          <p:cTn id="53" fill="hold">
                            <p:stCondLst>
                              <p:cond delay="6250"/>
                            </p:stCondLst>
                            <p:childTnLst>
                              <p:par>
                                <p:cTn id="54" presetID="42" presetClass="entr" presetSubtype="0" fill="hold" nodeType="afterEffect">
                                  <p:stCondLst>
                                    <p:cond delay="0"/>
                                  </p:stCondLst>
                                  <p:childTnLst>
                                    <p:set>
                                      <p:cBhvr>
                                        <p:cTn id="55" dur="1" fill="hold">
                                          <p:stCondLst>
                                            <p:cond delay="0"/>
                                          </p:stCondLst>
                                        </p:cTn>
                                        <p:tgtEl>
                                          <p:spTgt spid="177"/>
                                        </p:tgtEl>
                                        <p:attrNameLst>
                                          <p:attrName>style.visibility</p:attrName>
                                        </p:attrNameLst>
                                      </p:cBhvr>
                                      <p:to>
                                        <p:strVal val="visible"/>
                                      </p:to>
                                    </p:set>
                                    <p:animEffect transition="in" filter="fade">
                                      <p:cBhvr>
                                        <p:cTn id="56" dur="1000"/>
                                        <p:tgtEl>
                                          <p:spTgt spid="177"/>
                                        </p:tgtEl>
                                      </p:cBhvr>
                                    </p:animEffect>
                                    <p:anim calcmode="lin" valueType="num">
                                      <p:cBhvr>
                                        <p:cTn id="57" dur="1000" fill="hold"/>
                                        <p:tgtEl>
                                          <p:spTgt spid="177"/>
                                        </p:tgtEl>
                                        <p:attrNameLst>
                                          <p:attrName>ppt_x</p:attrName>
                                        </p:attrNameLst>
                                      </p:cBhvr>
                                      <p:tavLst>
                                        <p:tav tm="0">
                                          <p:val>
                                            <p:strVal val="#ppt_x"/>
                                          </p:val>
                                        </p:tav>
                                        <p:tav tm="100000">
                                          <p:val>
                                            <p:strVal val="#ppt_x"/>
                                          </p:val>
                                        </p:tav>
                                      </p:tavLst>
                                    </p:anim>
                                    <p:anim calcmode="lin" valueType="num">
                                      <p:cBhvr>
                                        <p:cTn id="58" dur="1000" fill="hold"/>
                                        <p:tgtEl>
                                          <p:spTgt spid="177"/>
                                        </p:tgtEl>
                                        <p:attrNameLst>
                                          <p:attrName>ppt_y</p:attrName>
                                        </p:attrNameLst>
                                      </p:cBhvr>
                                      <p:tavLst>
                                        <p:tav tm="0">
                                          <p:val>
                                            <p:strVal val="#ppt_y+.1"/>
                                          </p:val>
                                        </p:tav>
                                        <p:tav tm="100000">
                                          <p:val>
                                            <p:strVal val="#ppt_y"/>
                                          </p:val>
                                        </p:tav>
                                      </p:tavLst>
                                    </p:anim>
                                  </p:childTnLst>
                                </p:cTn>
                              </p:par>
                            </p:childTnLst>
                          </p:cTn>
                        </p:par>
                        <p:par>
                          <p:cTn id="59" fill="hold">
                            <p:stCondLst>
                              <p:cond delay="7250"/>
                            </p:stCondLst>
                            <p:childTnLst>
                              <p:par>
                                <p:cTn id="60" presetID="22" presetClass="entr" presetSubtype="2" fill="hold" nodeType="afterEffect">
                                  <p:stCondLst>
                                    <p:cond delay="0"/>
                                  </p:stCondLst>
                                  <p:childTnLst>
                                    <p:set>
                                      <p:cBhvr>
                                        <p:cTn id="61" dur="1" fill="hold">
                                          <p:stCondLst>
                                            <p:cond delay="0"/>
                                          </p:stCondLst>
                                        </p:cTn>
                                        <p:tgtEl>
                                          <p:spTgt spid="140"/>
                                        </p:tgtEl>
                                        <p:attrNameLst>
                                          <p:attrName>style.visibility</p:attrName>
                                        </p:attrNameLst>
                                      </p:cBhvr>
                                      <p:to>
                                        <p:strVal val="visible"/>
                                      </p:to>
                                    </p:set>
                                    <p:animEffect transition="in" filter="wipe(right)">
                                      <p:cBhvr>
                                        <p:cTn id="62" dur="500"/>
                                        <p:tgtEl>
                                          <p:spTgt spid="140"/>
                                        </p:tgtEl>
                                      </p:cBhvr>
                                    </p:animEffect>
                                  </p:childTnLst>
                                </p:cTn>
                              </p:par>
                            </p:childTnLst>
                          </p:cTn>
                        </p:par>
                        <p:par>
                          <p:cTn id="63" fill="hold">
                            <p:stCondLst>
                              <p:cond delay="7750"/>
                            </p:stCondLst>
                            <p:childTnLst>
                              <p:par>
                                <p:cTn id="64" presetID="22" presetClass="entr" presetSubtype="8" fill="hold" grpId="0" nodeType="afterEffect">
                                  <p:stCondLst>
                                    <p:cond delay="0"/>
                                  </p:stCondLst>
                                  <p:childTnLst>
                                    <p:set>
                                      <p:cBhvr>
                                        <p:cTn id="65" dur="1" fill="hold">
                                          <p:stCondLst>
                                            <p:cond delay="0"/>
                                          </p:stCondLst>
                                        </p:cTn>
                                        <p:tgtEl>
                                          <p:spTgt spid="152"/>
                                        </p:tgtEl>
                                        <p:attrNameLst>
                                          <p:attrName>style.visibility</p:attrName>
                                        </p:attrNameLst>
                                      </p:cBhvr>
                                      <p:to>
                                        <p:strVal val="visible"/>
                                      </p:to>
                                    </p:set>
                                    <p:animEffect transition="in" filter="wipe(left)">
                                      <p:cBhvr>
                                        <p:cTn id="66" dur="500"/>
                                        <p:tgtEl>
                                          <p:spTgt spid="152"/>
                                        </p:tgtEl>
                                      </p:cBhvr>
                                    </p:animEffect>
                                  </p:childTnLst>
                                </p:cTn>
                              </p:par>
                            </p:childTnLst>
                          </p:cTn>
                        </p:par>
                        <p:par>
                          <p:cTn id="67" fill="hold">
                            <p:stCondLst>
                              <p:cond delay="8250"/>
                            </p:stCondLst>
                            <p:childTnLst>
                              <p:par>
                                <p:cTn id="68" presetID="42" presetClass="entr" presetSubtype="0" fill="hold" nodeType="afterEffect">
                                  <p:stCondLst>
                                    <p:cond delay="0"/>
                                  </p:stCondLst>
                                  <p:childTnLst>
                                    <p:set>
                                      <p:cBhvr>
                                        <p:cTn id="69" dur="1" fill="hold">
                                          <p:stCondLst>
                                            <p:cond delay="0"/>
                                          </p:stCondLst>
                                        </p:cTn>
                                        <p:tgtEl>
                                          <p:spTgt spid="182"/>
                                        </p:tgtEl>
                                        <p:attrNameLst>
                                          <p:attrName>style.visibility</p:attrName>
                                        </p:attrNameLst>
                                      </p:cBhvr>
                                      <p:to>
                                        <p:strVal val="visible"/>
                                      </p:to>
                                    </p:set>
                                    <p:animEffect transition="in" filter="fade">
                                      <p:cBhvr>
                                        <p:cTn id="70" dur="1000"/>
                                        <p:tgtEl>
                                          <p:spTgt spid="182"/>
                                        </p:tgtEl>
                                      </p:cBhvr>
                                    </p:animEffect>
                                    <p:anim calcmode="lin" valueType="num">
                                      <p:cBhvr>
                                        <p:cTn id="71" dur="1000" fill="hold"/>
                                        <p:tgtEl>
                                          <p:spTgt spid="182"/>
                                        </p:tgtEl>
                                        <p:attrNameLst>
                                          <p:attrName>ppt_x</p:attrName>
                                        </p:attrNameLst>
                                      </p:cBhvr>
                                      <p:tavLst>
                                        <p:tav tm="0">
                                          <p:val>
                                            <p:strVal val="#ppt_x"/>
                                          </p:val>
                                        </p:tav>
                                        <p:tav tm="100000">
                                          <p:val>
                                            <p:strVal val="#ppt_x"/>
                                          </p:val>
                                        </p:tav>
                                      </p:tavLst>
                                    </p:anim>
                                    <p:anim calcmode="lin" valueType="num">
                                      <p:cBhvr>
                                        <p:cTn id="72" dur="1000" fill="hold"/>
                                        <p:tgtEl>
                                          <p:spTgt spid="182"/>
                                        </p:tgtEl>
                                        <p:attrNameLst>
                                          <p:attrName>ppt_y</p:attrName>
                                        </p:attrNameLst>
                                      </p:cBhvr>
                                      <p:tavLst>
                                        <p:tav tm="0">
                                          <p:val>
                                            <p:strVal val="#ppt_y+.1"/>
                                          </p:val>
                                        </p:tav>
                                        <p:tav tm="100000">
                                          <p:val>
                                            <p:strVal val="#ppt_y"/>
                                          </p:val>
                                        </p:tav>
                                      </p:tavLst>
                                    </p:anim>
                                  </p:childTnLst>
                                </p:cTn>
                              </p:par>
                            </p:childTnLst>
                          </p:cTn>
                        </p:par>
                        <p:par>
                          <p:cTn id="73" fill="hold">
                            <p:stCondLst>
                              <p:cond delay="9250"/>
                            </p:stCondLst>
                            <p:childTnLst>
                              <p:par>
                                <p:cTn id="74" presetID="22" presetClass="entr" presetSubtype="8" fill="hold" nodeType="afterEffect">
                                  <p:stCondLst>
                                    <p:cond delay="0"/>
                                  </p:stCondLst>
                                  <p:childTnLst>
                                    <p:set>
                                      <p:cBhvr>
                                        <p:cTn id="75" dur="1" fill="hold">
                                          <p:stCondLst>
                                            <p:cond delay="0"/>
                                          </p:stCondLst>
                                        </p:cTn>
                                        <p:tgtEl>
                                          <p:spTgt spid="144"/>
                                        </p:tgtEl>
                                        <p:attrNameLst>
                                          <p:attrName>style.visibility</p:attrName>
                                        </p:attrNameLst>
                                      </p:cBhvr>
                                      <p:to>
                                        <p:strVal val="visible"/>
                                      </p:to>
                                    </p:set>
                                    <p:animEffect transition="in" filter="wipe(left)">
                                      <p:cBhvr>
                                        <p:cTn id="76" dur="500"/>
                                        <p:tgtEl>
                                          <p:spTgt spid="144"/>
                                        </p:tgtEl>
                                      </p:cBhvr>
                                    </p:animEffect>
                                  </p:childTnLst>
                                </p:cTn>
                              </p:par>
                            </p:childTnLst>
                          </p:cTn>
                        </p:par>
                        <p:par>
                          <p:cTn id="77" fill="hold">
                            <p:stCondLst>
                              <p:cond delay="9750"/>
                            </p:stCondLst>
                            <p:childTnLst>
                              <p:par>
                                <p:cTn id="78" presetID="22" presetClass="entr" presetSubtype="8" fill="hold" grpId="0" nodeType="afterEffect">
                                  <p:stCondLst>
                                    <p:cond delay="0"/>
                                  </p:stCondLst>
                                  <p:childTnLst>
                                    <p:set>
                                      <p:cBhvr>
                                        <p:cTn id="79" dur="1" fill="hold">
                                          <p:stCondLst>
                                            <p:cond delay="0"/>
                                          </p:stCondLst>
                                        </p:cTn>
                                        <p:tgtEl>
                                          <p:spTgt spid="158"/>
                                        </p:tgtEl>
                                        <p:attrNameLst>
                                          <p:attrName>style.visibility</p:attrName>
                                        </p:attrNameLst>
                                      </p:cBhvr>
                                      <p:to>
                                        <p:strVal val="visible"/>
                                      </p:to>
                                    </p:set>
                                    <p:animEffect transition="in" filter="wipe(left)">
                                      <p:cBhvr>
                                        <p:cTn id="80" dur="500"/>
                                        <p:tgtEl>
                                          <p:spTgt spid="158"/>
                                        </p:tgtEl>
                                      </p:cBhvr>
                                    </p:animEffect>
                                  </p:childTnLst>
                                </p:cTn>
                              </p:par>
                              <p:par>
                                <p:cTn id="81" presetID="10" presetClass="entr" presetSubtype="0" fill="hold" nodeType="withEffect">
                                  <p:stCondLst>
                                    <p:cond delay="0"/>
                                  </p:stCondLst>
                                  <p:childTnLst>
                                    <p:set>
                                      <p:cBhvr>
                                        <p:cTn id="82" dur="1" fill="hold">
                                          <p:stCondLst>
                                            <p:cond delay="0"/>
                                          </p:stCondLst>
                                        </p:cTn>
                                        <p:tgtEl>
                                          <p:spTgt spid="188"/>
                                        </p:tgtEl>
                                        <p:attrNameLst>
                                          <p:attrName>style.visibility</p:attrName>
                                        </p:attrNameLst>
                                      </p:cBhvr>
                                      <p:to>
                                        <p:strVal val="visible"/>
                                      </p:to>
                                    </p:set>
                                    <p:animEffect transition="in" filter="fade">
                                      <p:cBhvr>
                                        <p:cTn id="83" dur="850"/>
                                        <p:tgtEl>
                                          <p:spTgt spid="188"/>
                                        </p:tgtEl>
                                      </p:cBhvr>
                                    </p:animEffect>
                                  </p:childTnLst>
                                </p:cTn>
                              </p:par>
                            </p:childTnLst>
                          </p:cTn>
                        </p:par>
                        <p:par>
                          <p:cTn id="84" fill="hold">
                            <p:stCondLst>
                              <p:cond delay="10600"/>
                            </p:stCondLst>
                            <p:childTnLst>
                              <p:par>
                                <p:cTn id="85" presetID="10" presetClass="entr" presetSubtype="0"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149" grpId="0"/>
      <p:bldP spid="152" grpId="0"/>
      <p:bldP spid="155" grpId="0"/>
      <p:bldP spid="158" grpId="0"/>
      <p:bldP spid="18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
          <p:cNvSpPr>
            <a:spLocks noChangeArrowheads="1"/>
          </p:cNvSpPr>
          <p:nvPr/>
        </p:nvSpPr>
        <p:spPr bwMode="auto">
          <a:xfrm>
            <a:off x="1043608" y="371449"/>
            <a:ext cx="4347647"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总体要求：</a:t>
            </a:r>
            <a:r>
              <a:rPr lang="zh-CN" altLang="en-US" sz="2000" b="1" dirty="0">
                <a:solidFill>
                  <a:schemeClr val="accent1"/>
                </a:solidFill>
              </a:rPr>
              <a:t>带着问题学   针对问题改</a:t>
            </a:r>
          </a:p>
        </p:txBody>
      </p:sp>
      <p:pic>
        <p:nvPicPr>
          <p:cNvPr id="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接连接符 40"/>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3" name="TextBox 45"/>
          <p:cNvSpPr txBox="1"/>
          <p:nvPr/>
        </p:nvSpPr>
        <p:spPr>
          <a:xfrm>
            <a:off x="6597988" y="4028219"/>
            <a:ext cx="2416046" cy="584775"/>
          </a:xfrm>
          <a:prstGeom prst="rect">
            <a:avLst/>
          </a:prstGeom>
          <a:noFill/>
          <a:effectLst/>
        </p:spPr>
        <p:txBody>
          <a:bodyPr wrap="none" rtlCol="0">
            <a:spAutoFit/>
          </a:bodyPr>
          <a:lstStyle>
            <a:defPPr>
              <a:defRPr lang="zh-CN"/>
            </a:defPPr>
            <a:lvl1pPr>
              <a:defRPr sz="2200" b="0" spc="-300">
                <a:solidFill>
                  <a:schemeClr val="accent1"/>
                </a:solidFill>
                <a:latin typeface="华文行楷" panose="02010800040101010101" pitchFamily="2" charset="-122"/>
                <a:ea typeface="华文行楷" panose="02010800040101010101" pitchFamily="2" charset="-122"/>
              </a:defRPr>
            </a:lvl1pPr>
          </a:lstStyle>
          <a:p>
            <a:r>
              <a:rPr lang="zh-CN" altLang="en-US" sz="3200" dirty="0" smtClean="0">
                <a:solidFill>
                  <a:schemeClr val="tx1"/>
                </a:solidFill>
              </a:rPr>
              <a:t>解决</a:t>
            </a:r>
            <a:r>
              <a:rPr lang="zh-CN" altLang="en-US" sz="3200" dirty="0" smtClean="0"/>
              <a:t>五个问题</a:t>
            </a:r>
            <a:endParaRPr lang="zh-CN" altLang="en-US" sz="3200" dirty="0"/>
          </a:p>
        </p:txBody>
      </p:sp>
      <p:sp>
        <p:nvSpPr>
          <p:cNvPr id="44" name="矩形 43"/>
          <p:cNvSpPr/>
          <p:nvPr/>
        </p:nvSpPr>
        <p:spPr>
          <a:xfrm>
            <a:off x="542027" y="1779662"/>
            <a:ext cx="1509693" cy="4747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accent1"/>
                </a:solidFill>
              </a:rPr>
              <a:t>着力解决</a:t>
            </a:r>
            <a:endParaRPr lang="en-US" altLang="zh-CN" sz="2400" b="1" dirty="0" smtClean="0">
              <a:solidFill>
                <a:schemeClr val="accent1"/>
              </a:solidFill>
            </a:endParaRPr>
          </a:p>
          <a:p>
            <a:r>
              <a:rPr lang="zh-CN" altLang="en-US" b="1" dirty="0" smtClean="0">
                <a:solidFill>
                  <a:schemeClr val="tx1"/>
                </a:solidFill>
              </a:rPr>
              <a:t>      一些党员</a:t>
            </a:r>
            <a:endParaRPr lang="zh-CN" altLang="en-US" b="1" dirty="0">
              <a:solidFill>
                <a:schemeClr val="tx1"/>
              </a:solidFill>
            </a:endParaRPr>
          </a:p>
        </p:txBody>
      </p:sp>
      <p:sp>
        <p:nvSpPr>
          <p:cNvPr id="45" name="任意多边形 44"/>
          <p:cNvSpPr>
            <a:spLocks noChangeAspect="1"/>
          </p:cNvSpPr>
          <p:nvPr/>
        </p:nvSpPr>
        <p:spPr bwMode="auto">
          <a:xfrm rot="18900000">
            <a:off x="-175284" y="2480788"/>
            <a:ext cx="4813760" cy="759336"/>
          </a:xfrm>
          <a:custGeom>
            <a:avLst/>
            <a:gdLst>
              <a:gd name="connsiteX0" fmla="*/ 5923385 w 6418347"/>
              <a:gd name="connsiteY0" fmla="*/ 0 h 1012448"/>
              <a:gd name="connsiteX1" fmla="*/ 5965923 w 6418347"/>
              <a:gd name="connsiteY1" fmla="*/ 19055 h 1012448"/>
              <a:gd name="connsiteX2" fmla="*/ 6389507 w 6418347"/>
              <a:gd name="connsiteY2" fmla="*/ 441867 h 1012448"/>
              <a:gd name="connsiteX3" fmla="*/ 6418347 w 6418347"/>
              <a:gd name="connsiteY3" fmla="*/ 506583 h 1012448"/>
              <a:gd name="connsiteX4" fmla="*/ 6392751 w 6418347"/>
              <a:gd name="connsiteY4" fmla="*/ 568063 h 1012448"/>
              <a:gd name="connsiteX5" fmla="*/ 5964122 w 6418347"/>
              <a:gd name="connsiteY5" fmla="*/ 995549 h 1012448"/>
              <a:gd name="connsiteX6" fmla="*/ 5923385 w 6418347"/>
              <a:gd name="connsiteY6" fmla="*/ 1012448 h 1012448"/>
              <a:gd name="connsiteX7" fmla="*/ 5866427 w 6418347"/>
              <a:gd name="connsiteY7" fmla="*/ 955641 h 1012448"/>
              <a:gd name="connsiteX8" fmla="*/ 5866427 w 6418347"/>
              <a:gd name="connsiteY8" fmla="*/ 954203 h 1012448"/>
              <a:gd name="connsiteX9" fmla="*/ 5866427 w 6418347"/>
              <a:gd name="connsiteY9" fmla="*/ 869712 h 1012448"/>
              <a:gd name="connsiteX10" fmla="*/ 5866427 w 6418347"/>
              <a:gd name="connsiteY10" fmla="*/ 869353 h 1012448"/>
              <a:gd name="connsiteX11" fmla="*/ 5866427 w 6418347"/>
              <a:gd name="connsiteY11" fmla="*/ 868993 h 1012448"/>
              <a:gd name="connsiteX12" fmla="*/ 5851646 w 6418347"/>
              <a:gd name="connsiteY12" fmla="*/ 854252 h 1012448"/>
              <a:gd name="connsiteX13" fmla="*/ 5851286 w 6418347"/>
              <a:gd name="connsiteY13" fmla="*/ 854252 h 1012448"/>
              <a:gd name="connsiteX14" fmla="*/ 5650262 w 6418347"/>
              <a:gd name="connsiteY14" fmla="*/ 854252 h 1012448"/>
              <a:gd name="connsiteX15" fmla="*/ 5554251 w 6418347"/>
              <a:gd name="connsiteY15" fmla="*/ 854252 h 1012448"/>
              <a:gd name="connsiteX16" fmla="*/ 4280463 w 6418347"/>
              <a:gd name="connsiteY16" fmla="*/ 854252 h 1012448"/>
              <a:gd name="connsiteX17" fmla="*/ 4280460 w 6418347"/>
              <a:gd name="connsiteY17" fmla="*/ 854253 h 1012448"/>
              <a:gd name="connsiteX18" fmla="*/ 3962649 w 6418347"/>
              <a:gd name="connsiteY18" fmla="*/ 854253 h 1012448"/>
              <a:gd name="connsiteX19" fmla="*/ 3959528 w 6418347"/>
              <a:gd name="connsiteY19" fmla="*/ 854253 h 1012448"/>
              <a:gd name="connsiteX20" fmla="*/ 3889719 w 6418347"/>
              <a:gd name="connsiteY20" fmla="*/ 854253 h 1012448"/>
              <a:gd name="connsiteX21" fmla="*/ 3645896 w 6418347"/>
              <a:gd name="connsiteY21" fmla="*/ 854253 h 1012448"/>
              <a:gd name="connsiteX22" fmla="*/ 3641718 w 6418347"/>
              <a:gd name="connsiteY22" fmla="*/ 854253 h 1012448"/>
              <a:gd name="connsiteX23" fmla="*/ 3571908 w 6418347"/>
              <a:gd name="connsiteY23" fmla="*/ 854253 h 1012448"/>
              <a:gd name="connsiteX24" fmla="*/ 3568787 w 6418347"/>
              <a:gd name="connsiteY24" fmla="*/ 854253 h 1012448"/>
              <a:gd name="connsiteX25" fmla="*/ 3328085 w 6418347"/>
              <a:gd name="connsiteY25" fmla="*/ 854253 h 1012448"/>
              <a:gd name="connsiteX26" fmla="*/ 3324965 w 6418347"/>
              <a:gd name="connsiteY26" fmla="*/ 854253 h 1012448"/>
              <a:gd name="connsiteX27" fmla="*/ 3255155 w 6418347"/>
              <a:gd name="connsiteY27" fmla="*/ 854253 h 1012448"/>
              <a:gd name="connsiteX28" fmla="*/ 3250977 w 6418347"/>
              <a:gd name="connsiteY28" fmla="*/ 854253 h 1012448"/>
              <a:gd name="connsiteX29" fmla="*/ 3124055 w 6418347"/>
              <a:gd name="connsiteY29" fmla="*/ 854253 h 1012448"/>
              <a:gd name="connsiteX30" fmla="*/ 3050977 w 6418347"/>
              <a:gd name="connsiteY30" fmla="*/ 854253 h 1012448"/>
              <a:gd name="connsiteX31" fmla="*/ 3007154 w 6418347"/>
              <a:gd name="connsiteY31" fmla="*/ 854253 h 1012448"/>
              <a:gd name="connsiteX32" fmla="*/ 2937344 w 6418347"/>
              <a:gd name="connsiteY32" fmla="*/ 854253 h 1012448"/>
              <a:gd name="connsiteX33" fmla="*/ 2934224 w 6418347"/>
              <a:gd name="connsiteY33" fmla="*/ 854253 h 1012448"/>
              <a:gd name="connsiteX34" fmla="*/ 2806245 w 6418347"/>
              <a:gd name="connsiteY34" fmla="*/ 854253 h 1012448"/>
              <a:gd name="connsiteX35" fmla="*/ 2803124 w 6418347"/>
              <a:gd name="connsiteY35" fmla="*/ 854253 h 1012448"/>
              <a:gd name="connsiteX36" fmla="*/ 2733314 w 6418347"/>
              <a:gd name="connsiteY36" fmla="*/ 854253 h 1012448"/>
              <a:gd name="connsiteX37" fmla="*/ 2733167 w 6418347"/>
              <a:gd name="connsiteY37" fmla="*/ 854253 h 1012448"/>
              <a:gd name="connsiteX38" fmla="*/ 2730046 w 6418347"/>
              <a:gd name="connsiteY38" fmla="*/ 854253 h 1012448"/>
              <a:gd name="connsiteX39" fmla="*/ 2660236 w 6418347"/>
              <a:gd name="connsiteY39" fmla="*/ 854253 h 1012448"/>
              <a:gd name="connsiteX40" fmla="*/ 2616413 w 6418347"/>
              <a:gd name="connsiteY40" fmla="*/ 854253 h 1012448"/>
              <a:gd name="connsiteX41" fmla="*/ 2489492 w 6418347"/>
              <a:gd name="connsiteY41" fmla="*/ 854253 h 1012448"/>
              <a:gd name="connsiteX42" fmla="*/ 2485313 w 6418347"/>
              <a:gd name="connsiteY42" fmla="*/ 854253 h 1012448"/>
              <a:gd name="connsiteX43" fmla="*/ 2416414 w 6418347"/>
              <a:gd name="connsiteY43" fmla="*/ 854253 h 1012448"/>
              <a:gd name="connsiteX44" fmla="*/ 2415504 w 6418347"/>
              <a:gd name="connsiteY44" fmla="*/ 854253 h 1012448"/>
              <a:gd name="connsiteX45" fmla="*/ 2412383 w 6418347"/>
              <a:gd name="connsiteY45" fmla="*/ 854253 h 1012448"/>
              <a:gd name="connsiteX46" fmla="*/ 2412235 w 6418347"/>
              <a:gd name="connsiteY46" fmla="*/ 854253 h 1012448"/>
              <a:gd name="connsiteX47" fmla="*/ 2342426 w 6418347"/>
              <a:gd name="connsiteY47" fmla="*/ 854253 h 1012448"/>
              <a:gd name="connsiteX48" fmla="*/ 2339305 w 6418347"/>
              <a:gd name="connsiteY48" fmla="*/ 854253 h 1012448"/>
              <a:gd name="connsiteX49" fmla="*/ 2171681 w 6418347"/>
              <a:gd name="connsiteY49" fmla="*/ 854253 h 1012448"/>
              <a:gd name="connsiteX50" fmla="*/ 2168560 w 6418347"/>
              <a:gd name="connsiteY50" fmla="*/ 854253 h 1012448"/>
              <a:gd name="connsiteX51" fmla="*/ 2098751 w 6418347"/>
              <a:gd name="connsiteY51" fmla="*/ 854253 h 1012448"/>
              <a:gd name="connsiteX52" fmla="*/ 2098604 w 6418347"/>
              <a:gd name="connsiteY52" fmla="*/ 854253 h 1012448"/>
              <a:gd name="connsiteX53" fmla="*/ 2095482 w 6418347"/>
              <a:gd name="connsiteY53" fmla="*/ 854253 h 1012448"/>
              <a:gd name="connsiteX54" fmla="*/ 2094572 w 6418347"/>
              <a:gd name="connsiteY54" fmla="*/ 854253 h 1012448"/>
              <a:gd name="connsiteX55" fmla="*/ 2025673 w 6418347"/>
              <a:gd name="connsiteY55" fmla="*/ 854253 h 1012448"/>
              <a:gd name="connsiteX56" fmla="*/ 2021494 w 6418347"/>
              <a:gd name="connsiteY56" fmla="*/ 854253 h 1012448"/>
              <a:gd name="connsiteX57" fmla="*/ 1894573 w 6418347"/>
              <a:gd name="connsiteY57" fmla="*/ 854253 h 1012448"/>
              <a:gd name="connsiteX58" fmla="*/ 1850750 w 6418347"/>
              <a:gd name="connsiteY58" fmla="*/ 854253 h 1012448"/>
              <a:gd name="connsiteX59" fmla="*/ 1780940 w 6418347"/>
              <a:gd name="connsiteY59" fmla="*/ 854253 h 1012448"/>
              <a:gd name="connsiteX60" fmla="*/ 1777819 w 6418347"/>
              <a:gd name="connsiteY60" fmla="*/ 854253 h 1012448"/>
              <a:gd name="connsiteX61" fmla="*/ 1777672 w 6418347"/>
              <a:gd name="connsiteY61" fmla="*/ 854253 h 1012448"/>
              <a:gd name="connsiteX62" fmla="*/ 1707863 w 6418347"/>
              <a:gd name="connsiteY62" fmla="*/ 854253 h 1012448"/>
              <a:gd name="connsiteX63" fmla="*/ 1704741 w 6418347"/>
              <a:gd name="connsiteY63" fmla="*/ 854253 h 1012448"/>
              <a:gd name="connsiteX64" fmla="*/ 1576763 w 6418347"/>
              <a:gd name="connsiteY64" fmla="*/ 854253 h 1012448"/>
              <a:gd name="connsiteX65" fmla="*/ 1573642 w 6418347"/>
              <a:gd name="connsiteY65" fmla="*/ 854253 h 1012448"/>
              <a:gd name="connsiteX66" fmla="*/ 1503832 w 6418347"/>
              <a:gd name="connsiteY66" fmla="*/ 854253 h 1012448"/>
              <a:gd name="connsiteX67" fmla="*/ 1460009 w 6418347"/>
              <a:gd name="connsiteY67" fmla="*/ 854253 h 1012448"/>
              <a:gd name="connsiteX68" fmla="*/ 1386931 w 6418347"/>
              <a:gd name="connsiteY68" fmla="*/ 854253 h 1012448"/>
              <a:gd name="connsiteX69" fmla="*/ 1260009 w 6418347"/>
              <a:gd name="connsiteY69" fmla="*/ 854253 h 1012448"/>
              <a:gd name="connsiteX70" fmla="*/ 1255831 w 6418347"/>
              <a:gd name="connsiteY70" fmla="*/ 854253 h 1012448"/>
              <a:gd name="connsiteX71" fmla="*/ 1186022 w 6418347"/>
              <a:gd name="connsiteY71" fmla="*/ 854253 h 1012448"/>
              <a:gd name="connsiteX72" fmla="*/ 1182901 w 6418347"/>
              <a:gd name="connsiteY72" fmla="*/ 854253 h 1012448"/>
              <a:gd name="connsiteX73" fmla="*/ 942199 w 6418347"/>
              <a:gd name="connsiteY73" fmla="*/ 854253 h 1012448"/>
              <a:gd name="connsiteX74" fmla="*/ 939078 w 6418347"/>
              <a:gd name="connsiteY74" fmla="*/ 854253 h 1012448"/>
              <a:gd name="connsiteX75" fmla="*/ 869268 w 6418347"/>
              <a:gd name="connsiteY75" fmla="*/ 854253 h 1012448"/>
              <a:gd name="connsiteX76" fmla="*/ 865090 w 6418347"/>
              <a:gd name="connsiteY76" fmla="*/ 854253 h 1012448"/>
              <a:gd name="connsiteX77" fmla="*/ 621267 w 6418347"/>
              <a:gd name="connsiteY77" fmla="*/ 854253 h 1012448"/>
              <a:gd name="connsiteX78" fmla="*/ 551458 w 6418347"/>
              <a:gd name="connsiteY78" fmla="*/ 854253 h 1012448"/>
              <a:gd name="connsiteX79" fmla="*/ 548337 w 6418347"/>
              <a:gd name="connsiteY79" fmla="*/ 854253 h 1012448"/>
              <a:gd name="connsiteX80" fmla="*/ 230526 w 6418347"/>
              <a:gd name="connsiteY80" fmla="*/ 854253 h 1012448"/>
              <a:gd name="connsiteX81" fmla="*/ 168633 w 6418347"/>
              <a:gd name="connsiteY81" fmla="*/ 818702 h 1012448"/>
              <a:gd name="connsiteX82" fmla="*/ 8167 w 6418347"/>
              <a:gd name="connsiteY82" fmla="*/ 540604 h 1012448"/>
              <a:gd name="connsiteX83" fmla="*/ 8167 w 6418347"/>
              <a:gd name="connsiteY83" fmla="*/ 469503 h 1012448"/>
              <a:gd name="connsiteX84" fmla="*/ 168633 w 6418347"/>
              <a:gd name="connsiteY84" fmla="*/ 191404 h 1012448"/>
              <a:gd name="connsiteX85" fmla="*/ 230526 w 6418347"/>
              <a:gd name="connsiteY85" fmla="*/ 155853 h 1012448"/>
              <a:gd name="connsiteX86" fmla="*/ 546443 w 6418347"/>
              <a:gd name="connsiteY86" fmla="*/ 155853 h 1012448"/>
              <a:gd name="connsiteX87" fmla="*/ 548337 w 6418347"/>
              <a:gd name="connsiteY87" fmla="*/ 155853 h 1012448"/>
              <a:gd name="connsiteX88" fmla="*/ 550831 w 6418347"/>
              <a:gd name="connsiteY88" fmla="*/ 155853 h 1012448"/>
              <a:gd name="connsiteX89" fmla="*/ 551458 w 6418347"/>
              <a:gd name="connsiteY89" fmla="*/ 155853 h 1012448"/>
              <a:gd name="connsiteX90" fmla="*/ 604829 w 6418347"/>
              <a:gd name="connsiteY90" fmla="*/ 155853 h 1012448"/>
              <a:gd name="connsiteX91" fmla="*/ 621267 w 6418347"/>
              <a:gd name="connsiteY91" fmla="*/ 155853 h 1012448"/>
              <a:gd name="connsiteX92" fmla="*/ 770059 w 6418347"/>
              <a:gd name="connsiteY92" fmla="*/ 155853 h 1012448"/>
              <a:gd name="connsiteX93" fmla="*/ 783339 w 6418347"/>
              <a:gd name="connsiteY93" fmla="*/ 155853 h 1012448"/>
              <a:gd name="connsiteX94" fmla="*/ 855324 w 6418347"/>
              <a:gd name="connsiteY94" fmla="*/ 155853 h 1012448"/>
              <a:gd name="connsiteX95" fmla="*/ 863847 w 6418347"/>
              <a:gd name="connsiteY95" fmla="*/ 155853 h 1012448"/>
              <a:gd name="connsiteX96" fmla="*/ 865090 w 6418347"/>
              <a:gd name="connsiteY96" fmla="*/ 155853 h 1012448"/>
              <a:gd name="connsiteX97" fmla="*/ 865136 w 6418347"/>
              <a:gd name="connsiteY97" fmla="*/ 155853 h 1012448"/>
              <a:gd name="connsiteX98" fmla="*/ 869268 w 6418347"/>
              <a:gd name="connsiteY98" fmla="*/ 155853 h 1012448"/>
              <a:gd name="connsiteX99" fmla="*/ 937184 w 6418347"/>
              <a:gd name="connsiteY99" fmla="*/ 155853 h 1012448"/>
              <a:gd name="connsiteX100" fmla="*/ 939078 w 6418347"/>
              <a:gd name="connsiteY100" fmla="*/ 155853 h 1012448"/>
              <a:gd name="connsiteX101" fmla="*/ 941572 w 6418347"/>
              <a:gd name="connsiteY101" fmla="*/ 155853 h 1012448"/>
              <a:gd name="connsiteX102" fmla="*/ 942199 w 6418347"/>
              <a:gd name="connsiteY102" fmla="*/ 155853 h 1012448"/>
              <a:gd name="connsiteX103" fmla="*/ 947155 w 6418347"/>
              <a:gd name="connsiteY103" fmla="*/ 155853 h 1012448"/>
              <a:gd name="connsiteX104" fmla="*/ 995570 w 6418347"/>
              <a:gd name="connsiteY104" fmla="*/ 155853 h 1012448"/>
              <a:gd name="connsiteX105" fmla="*/ 1124010 w 6418347"/>
              <a:gd name="connsiteY105" fmla="*/ 155853 h 1012448"/>
              <a:gd name="connsiteX106" fmla="*/ 1174080 w 6418347"/>
              <a:gd name="connsiteY106" fmla="*/ 155853 h 1012448"/>
              <a:gd name="connsiteX107" fmla="*/ 1181007 w 6418347"/>
              <a:gd name="connsiteY107" fmla="*/ 155853 h 1012448"/>
              <a:gd name="connsiteX108" fmla="*/ 1182901 w 6418347"/>
              <a:gd name="connsiteY108" fmla="*/ 155853 h 1012448"/>
              <a:gd name="connsiteX109" fmla="*/ 1185395 w 6418347"/>
              <a:gd name="connsiteY109" fmla="*/ 155853 h 1012448"/>
              <a:gd name="connsiteX110" fmla="*/ 1186022 w 6418347"/>
              <a:gd name="connsiteY110" fmla="*/ 155853 h 1012448"/>
              <a:gd name="connsiteX111" fmla="*/ 1239393 w 6418347"/>
              <a:gd name="connsiteY111" fmla="*/ 155853 h 1012448"/>
              <a:gd name="connsiteX112" fmla="*/ 1246065 w 6418347"/>
              <a:gd name="connsiteY112" fmla="*/ 155853 h 1012448"/>
              <a:gd name="connsiteX113" fmla="*/ 1255831 w 6418347"/>
              <a:gd name="connsiteY113" fmla="*/ 155853 h 1012448"/>
              <a:gd name="connsiteX114" fmla="*/ 1255877 w 6418347"/>
              <a:gd name="connsiteY114" fmla="*/ 155853 h 1012448"/>
              <a:gd name="connsiteX115" fmla="*/ 1260009 w 6418347"/>
              <a:gd name="connsiteY115" fmla="*/ 155853 h 1012448"/>
              <a:gd name="connsiteX116" fmla="*/ 1337896 w 6418347"/>
              <a:gd name="connsiteY116" fmla="*/ 155853 h 1012448"/>
              <a:gd name="connsiteX117" fmla="*/ 1361992 w 6418347"/>
              <a:gd name="connsiteY117" fmla="*/ 155853 h 1012448"/>
              <a:gd name="connsiteX118" fmla="*/ 1386931 w 6418347"/>
              <a:gd name="connsiteY118" fmla="*/ 155853 h 1012448"/>
              <a:gd name="connsiteX119" fmla="*/ 1439271 w 6418347"/>
              <a:gd name="connsiteY119" fmla="*/ 155853 h 1012448"/>
              <a:gd name="connsiteX120" fmla="*/ 1460009 w 6418347"/>
              <a:gd name="connsiteY120" fmla="*/ 155853 h 1012448"/>
              <a:gd name="connsiteX121" fmla="*/ 1470777 w 6418347"/>
              <a:gd name="connsiteY121" fmla="*/ 155853 h 1012448"/>
              <a:gd name="connsiteX122" fmla="*/ 1503832 w 6418347"/>
              <a:gd name="connsiteY122" fmla="*/ 155853 h 1012448"/>
              <a:gd name="connsiteX123" fmla="*/ 1514751 w 6418347"/>
              <a:gd name="connsiteY123" fmla="*/ 155853 h 1012448"/>
              <a:gd name="connsiteX124" fmla="*/ 1535722 w 6418347"/>
              <a:gd name="connsiteY124" fmla="*/ 155853 h 1012448"/>
              <a:gd name="connsiteX125" fmla="*/ 1542074 w 6418347"/>
              <a:gd name="connsiteY125" fmla="*/ 155853 h 1012448"/>
              <a:gd name="connsiteX126" fmla="*/ 1571748 w 6418347"/>
              <a:gd name="connsiteY126" fmla="*/ 155853 h 1012448"/>
              <a:gd name="connsiteX127" fmla="*/ 1573642 w 6418347"/>
              <a:gd name="connsiteY127" fmla="*/ 155853 h 1012448"/>
              <a:gd name="connsiteX128" fmla="*/ 1576136 w 6418347"/>
              <a:gd name="connsiteY128" fmla="*/ 155853 h 1012448"/>
              <a:gd name="connsiteX129" fmla="*/ 1576763 w 6418347"/>
              <a:gd name="connsiteY129" fmla="*/ 155853 h 1012448"/>
              <a:gd name="connsiteX130" fmla="*/ 1629511 w 6418347"/>
              <a:gd name="connsiteY130" fmla="*/ 155853 h 1012448"/>
              <a:gd name="connsiteX131" fmla="*/ 1630134 w 6418347"/>
              <a:gd name="connsiteY131" fmla="*/ 155853 h 1012448"/>
              <a:gd name="connsiteX132" fmla="*/ 1649734 w 6418347"/>
              <a:gd name="connsiteY132" fmla="*/ 155853 h 1012448"/>
              <a:gd name="connsiteX133" fmla="*/ 1680988 w 6418347"/>
              <a:gd name="connsiteY133" fmla="*/ 155853 h 1012448"/>
              <a:gd name="connsiteX134" fmla="*/ 1702848 w 6418347"/>
              <a:gd name="connsiteY134" fmla="*/ 155853 h 1012448"/>
              <a:gd name="connsiteX135" fmla="*/ 1704741 w 6418347"/>
              <a:gd name="connsiteY135" fmla="*/ 155853 h 1012448"/>
              <a:gd name="connsiteX136" fmla="*/ 1707236 w 6418347"/>
              <a:gd name="connsiteY136" fmla="*/ 155853 h 1012448"/>
              <a:gd name="connsiteX137" fmla="*/ 1707863 w 6418347"/>
              <a:gd name="connsiteY137" fmla="*/ 155853 h 1012448"/>
              <a:gd name="connsiteX138" fmla="*/ 1718928 w 6418347"/>
              <a:gd name="connsiteY138" fmla="*/ 155853 h 1012448"/>
              <a:gd name="connsiteX139" fmla="*/ 1752733 w 6418347"/>
              <a:gd name="connsiteY139" fmla="*/ 155853 h 1012448"/>
              <a:gd name="connsiteX140" fmla="*/ 1758158 w 6418347"/>
              <a:gd name="connsiteY140" fmla="*/ 155853 h 1012448"/>
              <a:gd name="connsiteX141" fmla="*/ 1761233 w 6418347"/>
              <a:gd name="connsiteY141" fmla="*/ 155853 h 1012448"/>
              <a:gd name="connsiteX142" fmla="*/ 1775926 w 6418347"/>
              <a:gd name="connsiteY142" fmla="*/ 155853 h 1012448"/>
              <a:gd name="connsiteX143" fmla="*/ 1777672 w 6418347"/>
              <a:gd name="connsiteY143" fmla="*/ 155853 h 1012448"/>
              <a:gd name="connsiteX144" fmla="*/ 1777819 w 6418347"/>
              <a:gd name="connsiteY144" fmla="*/ 155853 h 1012448"/>
              <a:gd name="connsiteX145" fmla="*/ 1780314 w 6418347"/>
              <a:gd name="connsiteY145" fmla="*/ 155853 h 1012448"/>
              <a:gd name="connsiteX146" fmla="*/ 1780940 w 6418347"/>
              <a:gd name="connsiteY146" fmla="*/ 155853 h 1012448"/>
              <a:gd name="connsiteX147" fmla="*/ 1830012 w 6418347"/>
              <a:gd name="connsiteY147" fmla="*/ 155853 h 1012448"/>
              <a:gd name="connsiteX148" fmla="*/ 1834311 w 6418347"/>
              <a:gd name="connsiteY148" fmla="*/ 155853 h 1012448"/>
              <a:gd name="connsiteX149" fmla="*/ 1850750 w 6418347"/>
              <a:gd name="connsiteY149" fmla="*/ 155853 h 1012448"/>
              <a:gd name="connsiteX150" fmla="*/ 1861518 w 6418347"/>
              <a:gd name="connsiteY150" fmla="*/ 155853 h 1012448"/>
              <a:gd name="connsiteX151" fmla="*/ 1866830 w 6418347"/>
              <a:gd name="connsiteY151" fmla="*/ 155853 h 1012448"/>
              <a:gd name="connsiteX152" fmla="*/ 1890441 w 6418347"/>
              <a:gd name="connsiteY152" fmla="*/ 155853 h 1012448"/>
              <a:gd name="connsiteX153" fmla="*/ 1894573 w 6418347"/>
              <a:gd name="connsiteY153" fmla="*/ 155853 h 1012448"/>
              <a:gd name="connsiteX154" fmla="*/ 1926463 w 6418347"/>
              <a:gd name="connsiteY154" fmla="*/ 155853 h 1012448"/>
              <a:gd name="connsiteX155" fmla="*/ 1932815 w 6418347"/>
              <a:gd name="connsiteY155" fmla="*/ 155853 h 1012448"/>
              <a:gd name="connsiteX156" fmla="*/ 1939743 w 6418347"/>
              <a:gd name="connsiteY156" fmla="*/ 155853 h 1012448"/>
              <a:gd name="connsiteX157" fmla="*/ 1939908 w 6418347"/>
              <a:gd name="connsiteY157" fmla="*/ 155853 h 1012448"/>
              <a:gd name="connsiteX158" fmla="*/ 2011728 w 6418347"/>
              <a:gd name="connsiteY158" fmla="*/ 155853 h 1012448"/>
              <a:gd name="connsiteX159" fmla="*/ 2012821 w 6418347"/>
              <a:gd name="connsiteY159" fmla="*/ 155853 h 1012448"/>
              <a:gd name="connsiteX160" fmla="*/ 2020252 w 6418347"/>
              <a:gd name="connsiteY160" fmla="*/ 155853 h 1012448"/>
              <a:gd name="connsiteX161" fmla="*/ 2021494 w 6418347"/>
              <a:gd name="connsiteY161" fmla="*/ 155853 h 1012448"/>
              <a:gd name="connsiteX162" fmla="*/ 2021541 w 6418347"/>
              <a:gd name="connsiteY162" fmla="*/ 155853 h 1012448"/>
              <a:gd name="connsiteX163" fmla="*/ 2025673 w 6418347"/>
              <a:gd name="connsiteY163" fmla="*/ 155853 h 1012448"/>
              <a:gd name="connsiteX164" fmla="*/ 2040475 w 6418347"/>
              <a:gd name="connsiteY164" fmla="*/ 155853 h 1012448"/>
              <a:gd name="connsiteX165" fmla="*/ 2071729 w 6418347"/>
              <a:gd name="connsiteY165" fmla="*/ 155853 h 1012448"/>
              <a:gd name="connsiteX166" fmla="*/ 2084805 w 6418347"/>
              <a:gd name="connsiteY166" fmla="*/ 155853 h 1012448"/>
              <a:gd name="connsiteX167" fmla="*/ 2093589 w 6418347"/>
              <a:gd name="connsiteY167" fmla="*/ 155853 h 1012448"/>
              <a:gd name="connsiteX168" fmla="*/ 2094572 w 6418347"/>
              <a:gd name="connsiteY168" fmla="*/ 155853 h 1012448"/>
              <a:gd name="connsiteX169" fmla="*/ 2094619 w 6418347"/>
              <a:gd name="connsiteY169" fmla="*/ 155853 h 1012448"/>
              <a:gd name="connsiteX170" fmla="*/ 2095482 w 6418347"/>
              <a:gd name="connsiteY170" fmla="*/ 155853 h 1012448"/>
              <a:gd name="connsiteX171" fmla="*/ 2097977 w 6418347"/>
              <a:gd name="connsiteY171" fmla="*/ 155853 h 1012448"/>
              <a:gd name="connsiteX172" fmla="*/ 2098604 w 6418347"/>
              <a:gd name="connsiteY172" fmla="*/ 155853 h 1012448"/>
              <a:gd name="connsiteX173" fmla="*/ 2098751 w 6418347"/>
              <a:gd name="connsiteY173" fmla="*/ 155853 h 1012448"/>
              <a:gd name="connsiteX174" fmla="*/ 2103559 w 6418347"/>
              <a:gd name="connsiteY174" fmla="*/ 155853 h 1012448"/>
              <a:gd name="connsiteX175" fmla="*/ 2109669 w 6418347"/>
              <a:gd name="connsiteY175" fmla="*/ 155853 h 1012448"/>
              <a:gd name="connsiteX176" fmla="*/ 2148899 w 6418347"/>
              <a:gd name="connsiteY176" fmla="*/ 155853 h 1012448"/>
              <a:gd name="connsiteX177" fmla="*/ 2151974 w 6418347"/>
              <a:gd name="connsiteY177" fmla="*/ 155853 h 1012448"/>
              <a:gd name="connsiteX178" fmla="*/ 2166667 w 6418347"/>
              <a:gd name="connsiteY178" fmla="*/ 155853 h 1012448"/>
              <a:gd name="connsiteX179" fmla="*/ 2168560 w 6418347"/>
              <a:gd name="connsiteY179" fmla="*/ 155853 h 1012448"/>
              <a:gd name="connsiteX180" fmla="*/ 2171055 w 6418347"/>
              <a:gd name="connsiteY180" fmla="*/ 155853 h 1012448"/>
              <a:gd name="connsiteX181" fmla="*/ 2171681 w 6418347"/>
              <a:gd name="connsiteY181" fmla="*/ 155853 h 1012448"/>
              <a:gd name="connsiteX182" fmla="*/ 2176636 w 6418347"/>
              <a:gd name="connsiteY182" fmla="*/ 155853 h 1012448"/>
              <a:gd name="connsiteX183" fmla="*/ 2211220 w 6418347"/>
              <a:gd name="connsiteY183" fmla="*/ 155853 h 1012448"/>
              <a:gd name="connsiteX184" fmla="*/ 2225052 w 6418347"/>
              <a:gd name="connsiteY184" fmla="*/ 155853 h 1012448"/>
              <a:gd name="connsiteX185" fmla="*/ 2257571 w 6418347"/>
              <a:gd name="connsiteY185" fmla="*/ 155853 h 1012448"/>
              <a:gd name="connsiteX186" fmla="*/ 2280414 w 6418347"/>
              <a:gd name="connsiteY186" fmla="*/ 155853 h 1012448"/>
              <a:gd name="connsiteX187" fmla="*/ 2284298 w 6418347"/>
              <a:gd name="connsiteY187" fmla="*/ 155853 h 1012448"/>
              <a:gd name="connsiteX188" fmla="*/ 2319643 w 6418347"/>
              <a:gd name="connsiteY188" fmla="*/ 155853 h 1012448"/>
              <a:gd name="connsiteX189" fmla="*/ 2330484 w 6418347"/>
              <a:gd name="connsiteY189" fmla="*/ 155853 h 1012448"/>
              <a:gd name="connsiteX190" fmla="*/ 2330649 w 6418347"/>
              <a:gd name="connsiteY190" fmla="*/ 155853 h 1012448"/>
              <a:gd name="connsiteX191" fmla="*/ 2337411 w 6418347"/>
              <a:gd name="connsiteY191" fmla="*/ 155853 h 1012448"/>
              <a:gd name="connsiteX192" fmla="*/ 2339305 w 6418347"/>
              <a:gd name="connsiteY192" fmla="*/ 155853 h 1012448"/>
              <a:gd name="connsiteX193" fmla="*/ 2341799 w 6418347"/>
              <a:gd name="connsiteY193" fmla="*/ 155853 h 1012448"/>
              <a:gd name="connsiteX194" fmla="*/ 2342426 w 6418347"/>
              <a:gd name="connsiteY194" fmla="*/ 155853 h 1012448"/>
              <a:gd name="connsiteX195" fmla="*/ 2353491 w 6418347"/>
              <a:gd name="connsiteY195" fmla="*/ 155853 h 1012448"/>
              <a:gd name="connsiteX196" fmla="*/ 2392721 w 6418347"/>
              <a:gd name="connsiteY196" fmla="*/ 155853 h 1012448"/>
              <a:gd name="connsiteX197" fmla="*/ 2395797 w 6418347"/>
              <a:gd name="connsiteY197" fmla="*/ 155853 h 1012448"/>
              <a:gd name="connsiteX198" fmla="*/ 2402469 w 6418347"/>
              <a:gd name="connsiteY198" fmla="*/ 155853 h 1012448"/>
              <a:gd name="connsiteX199" fmla="*/ 2403562 w 6418347"/>
              <a:gd name="connsiteY199" fmla="*/ 155853 h 1012448"/>
              <a:gd name="connsiteX200" fmla="*/ 2410489 w 6418347"/>
              <a:gd name="connsiteY200" fmla="*/ 155853 h 1012448"/>
              <a:gd name="connsiteX201" fmla="*/ 2412235 w 6418347"/>
              <a:gd name="connsiteY201" fmla="*/ 155853 h 1012448"/>
              <a:gd name="connsiteX202" fmla="*/ 2412282 w 6418347"/>
              <a:gd name="connsiteY202" fmla="*/ 155853 h 1012448"/>
              <a:gd name="connsiteX203" fmla="*/ 2412383 w 6418347"/>
              <a:gd name="connsiteY203" fmla="*/ 155853 h 1012448"/>
              <a:gd name="connsiteX204" fmla="*/ 2414877 w 6418347"/>
              <a:gd name="connsiteY204" fmla="*/ 155853 h 1012448"/>
              <a:gd name="connsiteX205" fmla="*/ 2415504 w 6418347"/>
              <a:gd name="connsiteY205" fmla="*/ 155853 h 1012448"/>
              <a:gd name="connsiteX206" fmla="*/ 2416414 w 6418347"/>
              <a:gd name="connsiteY206" fmla="*/ 155853 h 1012448"/>
              <a:gd name="connsiteX207" fmla="*/ 2468874 w 6418347"/>
              <a:gd name="connsiteY207" fmla="*/ 155853 h 1012448"/>
              <a:gd name="connsiteX208" fmla="*/ 2475546 w 6418347"/>
              <a:gd name="connsiteY208" fmla="*/ 155853 h 1012448"/>
              <a:gd name="connsiteX209" fmla="*/ 2485313 w 6418347"/>
              <a:gd name="connsiteY209" fmla="*/ 155853 h 1012448"/>
              <a:gd name="connsiteX210" fmla="*/ 2485360 w 6418347"/>
              <a:gd name="connsiteY210" fmla="*/ 155853 h 1012448"/>
              <a:gd name="connsiteX211" fmla="*/ 2489492 w 6418347"/>
              <a:gd name="connsiteY211" fmla="*/ 155853 h 1012448"/>
              <a:gd name="connsiteX212" fmla="*/ 2494300 w 6418347"/>
              <a:gd name="connsiteY212" fmla="*/ 155853 h 1012448"/>
              <a:gd name="connsiteX213" fmla="*/ 2518397 w 6418347"/>
              <a:gd name="connsiteY213" fmla="*/ 155853 h 1012448"/>
              <a:gd name="connsiteX214" fmla="*/ 2567377 w 6418347"/>
              <a:gd name="connsiteY214" fmla="*/ 155853 h 1012448"/>
              <a:gd name="connsiteX215" fmla="*/ 2595676 w 6418347"/>
              <a:gd name="connsiteY215" fmla="*/ 155853 h 1012448"/>
              <a:gd name="connsiteX216" fmla="*/ 2601961 w 6418347"/>
              <a:gd name="connsiteY216" fmla="*/ 155853 h 1012448"/>
              <a:gd name="connsiteX217" fmla="*/ 2616413 w 6418347"/>
              <a:gd name="connsiteY217" fmla="*/ 155853 h 1012448"/>
              <a:gd name="connsiteX218" fmla="*/ 2621754 w 6418347"/>
              <a:gd name="connsiteY218" fmla="*/ 155853 h 1012448"/>
              <a:gd name="connsiteX219" fmla="*/ 2627181 w 6418347"/>
              <a:gd name="connsiteY219" fmla="*/ 155853 h 1012448"/>
              <a:gd name="connsiteX220" fmla="*/ 2656104 w 6418347"/>
              <a:gd name="connsiteY220" fmla="*/ 155853 h 1012448"/>
              <a:gd name="connsiteX221" fmla="*/ 2660236 w 6418347"/>
              <a:gd name="connsiteY221" fmla="*/ 155853 h 1012448"/>
              <a:gd name="connsiteX222" fmla="*/ 2671155 w 6418347"/>
              <a:gd name="connsiteY222" fmla="*/ 155853 h 1012448"/>
              <a:gd name="connsiteX223" fmla="*/ 2675039 w 6418347"/>
              <a:gd name="connsiteY223" fmla="*/ 155853 h 1012448"/>
              <a:gd name="connsiteX224" fmla="*/ 2698478 w 6418347"/>
              <a:gd name="connsiteY224" fmla="*/ 155853 h 1012448"/>
              <a:gd name="connsiteX225" fmla="*/ 2700259 w 6418347"/>
              <a:gd name="connsiteY225" fmla="*/ 155853 h 1012448"/>
              <a:gd name="connsiteX226" fmla="*/ 2710384 w 6418347"/>
              <a:gd name="connsiteY226" fmla="*/ 155853 h 1012448"/>
              <a:gd name="connsiteX227" fmla="*/ 2728152 w 6418347"/>
              <a:gd name="connsiteY227" fmla="*/ 155853 h 1012448"/>
              <a:gd name="connsiteX228" fmla="*/ 2729182 w 6418347"/>
              <a:gd name="connsiteY228" fmla="*/ 155853 h 1012448"/>
              <a:gd name="connsiteX229" fmla="*/ 2730046 w 6418347"/>
              <a:gd name="connsiteY229" fmla="*/ 155853 h 1012448"/>
              <a:gd name="connsiteX230" fmla="*/ 2732540 w 6418347"/>
              <a:gd name="connsiteY230" fmla="*/ 155853 h 1012448"/>
              <a:gd name="connsiteX231" fmla="*/ 2733167 w 6418347"/>
              <a:gd name="connsiteY231" fmla="*/ 155853 h 1012448"/>
              <a:gd name="connsiteX232" fmla="*/ 2733314 w 6418347"/>
              <a:gd name="connsiteY232" fmla="*/ 155853 h 1012448"/>
              <a:gd name="connsiteX233" fmla="*/ 2744232 w 6418347"/>
              <a:gd name="connsiteY233" fmla="*/ 155853 h 1012448"/>
              <a:gd name="connsiteX234" fmla="*/ 2783462 w 6418347"/>
              <a:gd name="connsiteY234" fmla="*/ 155853 h 1012448"/>
              <a:gd name="connsiteX235" fmla="*/ 2786538 w 6418347"/>
              <a:gd name="connsiteY235" fmla="*/ 155853 h 1012448"/>
              <a:gd name="connsiteX236" fmla="*/ 2801230 w 6418347"/>
              <a:gd name="connsiteY236" fmla="*/ 155853 h 1012448"/>
              <a:gd name="connsiteX237" fmla="*/ 2803124 w 6418347"/>
              <a:gd name="connsiteY237" fmla="*/ 155853 h 1012448"/>
              <a:gd name="connsiteX238" fmla="*/ 2805618 w 6418347"/>
              <a:gd name="connsiteY238" fmla="*/ 155853 h 1012448"/>
              <a:gd name="connsiteX239" fmla="*/ 2806139 w 6418347"/>
              <a:gd name="connsiteY239" fmla="*/ 155853 h 1012448"/>
              <a:gd name="connsiteX240" fmla="*/ 2806245 w 6418347"/>
              <a:gd name="connsiteY240" fmla="*/ 155853 h 1012448"/>
              <a:gd name="connsiteX241" fmla="*/ 2859615 w 6418347"/>
              <a:gd name="connsiteY241" fmla="*/ 155853 h 1012448"/>
              <a:gd name="connsiteX242" fmla="*/ 2898161 w 6418347"/>
              <a:gd name="connsiteY242" fmla="*/ 155853 h 1012448"/>
              <a:gd name="connsiteX243" fmla="*/ 2909138 w 6418347"/>
              <a:gd name="connsiteY243" fmla="*/ 155853 h 1012448"/>
              <a:gd name="connsiteX244" fmla="*/ 2932330 w 6418347"/>
              <a:gd name="connsiteY244" fmla="*/ 155853 h 1012448"/>
              <a:gd name="connsiteX245" fmla="*/ 2934224 w 6418347"/>
              <a:gd name="connsiteY245" fmla="*/ 155853 h 1012448"/>
              <a:gd name="connsiteX246" fmla="*/ 2936718 w 6418347"/>
              <a:gd name="connsiteY246" fmla="*/ 155853 h 1012448"/>
              <a:gd name="connsiteX247" fmla="*/ 2937344 w 6418347"/>
              <a:gd name="connsiteY247" fmla="*/ 155853 h 1012448"/>
              <a:gd name="connsiteX248" fmla="*/ 2986417 w 6418347"/>
              <a:gd name="connsiteY248" fmla="*/ 155853 h 1012448"/>
              <a:gd name="connsiteX249" fmla="*/ 2990715 w 6418347"/>
              <a:gd name="connsiteY249" fmla="*/ 155853 h 1012448"/>
              <a:gd name="connsiteX250" fmla="*/ 3007154 w 6418347"/>
              <a:gd name="connsiteY250" fmla="*/ 155853 h 1012448"/>
              <a:gd name="connsiteX251" fmla="*/ 3012495 w 6418347"/>
              <a:gd name="connsiteY251" fmla="*/ 155853 h 1012448"/>
              <a:gd name="connsiteX252" fmla="*/ 3017922 w 6418347"/>
              <a:gd name="connsiteY252" fmla="*/ 155853 h 1012448"/>
              <a:gd name="connsiteX253" fmla="*/ 3046845 w 6418347"/>
              <a:gd name="connsiteY253" fmla="*/ 155853 h 1012448"/>
              <a:gd name="connsiteX254" fmla="*/ 3050977 w 6418347"/>
              <a:gd name="connsiteY254" fmla="*/ 155853 h 1012448"/>
              <a:gd name="connsiteX255" fmla="*/ 3089219 w 6418347"/>
              <a:gd name="connsiteY255" fmla="*/ 155853 h 1012448"/>
              <a:gd name="connsiteX256" fmla="*/ 3091000 w 6418347"/>
              <a:gd name="connsiteY256" fmla="*/ 155853 h 1012448"/>
              <a:gd name="connsiteX257" fmla="*/ 3119923 w 6418347"/>
              <a:gd name="connsiteY257" fmla="*/ 155853 h 1012448"/>
              <a:gd name="connsiteX258" fmla="*/ 3124055 w 6418347"/>
              <a:gd name="connsiteY258" fmla="*/ 155853 h 1012448"/>
              <a:gd name="connsiteX259" fmla="*/ 3169225 w 6418347"/>
              <a:gd name="connsiteY259" fmla="*/ 155853 h 1012448"/>
              <a:gd name="connsiteX260" fmla="*/ 3196880 w 6418347"/>
              <a:gd name="connsiteY260" fmla="*/ 155853 h 1012448"/>
              <a:gd name="connsiteX261" fmla="*/ 3241210 w 6418347"/>
              <a:gd name="connsiteY261" fmla="*/ 155853 h 1012448"/>
              <a:gd name="connsiteX262" fmla="*/ 3250977 w 6418347"/>
              <a:gd name="connsiteY262" fmla="*/ 155853 h 1012448"/>
              <a:gd name="connsiteX263" fmla="*/ 3251023 w 6418347"/>
              <a:gd name="connsiteY263" fmla="*/ 155853 h 1012448"/>
              <a:gd name="connsiteX264" fmla="*/ 3255155 w 6418347"/>
              <a:gd name="connsiteY264" fmla="*/ 155853 h 1012448"/>
              <a:gd name="connsiteX265" fmla="*/ 3288902 w 6418347"/>
              <a:gd name="connsiteY265" fmla="*/ 155853 h 1012448"/>
              <a:gd name="connsiteX266" fmla="*/ 3323071 w 6418347"/>
              <a:gd name="connsiteY266" fmla="*/ 155853 h 1012448"/>
              <a:gd name="connsiteX267" fmla="*/ 3324965 w 6418347"/>
              <a:gd name="connsiteY267" fmla="*/ 155853 h 1012448"/>
              <a:gd name="connsiteX268" fmla="*/ 3327459 w 6418347"/>
              <a:gd name="connsiteY268" fmla="*/ 155853 h 1012448"/>
              <a:gd name="connsiteX269" fmla="*/ 3328085 w 6418347"/>
              <a:gd name="connsiteY269" fmla="*/ 155853 h 1012448"/>
              <a:gd name="connsiteX270" fmla="*/ 3333041 w 6418347"/>
              <a:gd name="connsiteY270" fmla="*/ 155853 h 1012448"/>
              <a:gd name="connsiteX271" fmla="*/ 3381456 w 6418347"/>
              <a:gd name="connsiteY271" fmla="*/ 155853 h 1012448"/>
              <a:gd name="connsiteX272" fmla="*/ 3509896 w 6418347"/>
              <a:gd name="connsiteY272" fmla="*/ 155853 h 1012448"/>
              <a:gd name="connsiteX273" fmla="*/ 3559966 w 6418347"/>
              <a:gd name="connsiteY273" fmla="*/ 155853 h 1012448"/>
              <a:gd name="connsiteX274" fmla="*/ 3566894 w 6418347"/>
              <a:gd name="connsiteY274" fmla="*/ 155853 h 1012448"/>
              <a:gd name="connsiteX275" fmla="*/ 3568787 w 6418347"/>
              <a:gd name="connsiteY275" fmla="*/ 155853 h 1012448"/>
              <a:gd name="connsiteX276" fmla="*/ 3571281 w 6418347"/>
              <a:gd name="connsiteY276" fmla="*/ 155853 h 1012448"/>
              <a:gd name="connsiteX277" fmla="*/ 3571908 w 6418347"/>
              <a:gd name="connsiteY277" fmla="*/ 155853 h 1012448"/>
              <a:gd name="connsiteX278" fmla="*/ 3625279 w 6418347"/>
              <a:gd name="connsiteY278" fmla="*/ 155853 h 1012448"/>
              <a:gd name="connsiteX279" fmla="*/ 3631951 w 6418347"/>
              <a:gd name="connsiteY279" fmla="*/ 155853 h 1012448"/>
              <a:gd name="connsiteX280" fmla="*/ 3641718 w 6418347"/>
              <a:gd name="connsiteY280" fmla="*/ 155853 h 1012448"/>
              <a:gd name="connsiteX281" fmla="*/ 3641764 w 6418347"/>
              <a:gd name="connsiteY281" fmla="*/ 155853 h 1012448"/>
              <a:gd name="connsiteX282" fmla="*/ 3645896 w 6418347"/>
              <a:gd name="connsiteY282" fmla="*/ 155853 h 1012448"/>
              <a:gd name="connsiteX283" fmla="*/ 3723782 w 6418347"/>
              <a:gd name="connsiteY283" fmla="*/ 155853 h 1012448"/>
              <a:gd name="connsiteX284" fmla="*/ 3778159 w 6418347"/>
              <a:gd name="connsiteY284" fmla="*/ 155853 h 1012448"/>
              <a:gd name="connsiteX285" fmla="*/ 3889719 w 6418347"/>
              <a:gd name="connsiteY285" fmla="*/ 155853 h 1012448"/>
              <a:gd name="connsiteX286" fmla="*/ 3900637 w 6418347"/>
              <a:gd name="connsiteY286" fmla="*/ 155853 h 1012448"/>
              <a:gd name="connsiteX287" fmla="*/ 3957635 w 6418347"/>
              <a:gd name="connsiteY287" fmla="*/ 155853 h 1012448"/>
              <a:gd name="connsiteX288" fmla="*/ 3959528 w 6418347"/>
              <a:gd name="connsiteY288" fmla="*/ 155853 h 1012448"/>
              <a:gd name="connsiteX289" fmla="*/ 3962022 w 6418347"/>
              <a:gd name="connsiteY289" fmla="*/ 155853 h 1012448"/>
              <a:gd name="connsiteX290" fmla="*/ 3962649 w 6418347"/>
              <a:gd name="connsiteY290" fmla="*/ 155853 h 1012448"/>
              <a:gd name="connsiteX291" fmla="*/ 4016020 w 6418347"/>
              <a:gd name="connsiteY291" fmla="*/ 155853 h 1012448"/>
              <a:gd name="connsiteX292" fmla="*/ 4280460 w 6418347"/>
              <a:gd name="connsiteY292" fmla="*/ 155853 h 1012448"/>
              <a:gd name="connsiteX293" fmla="*/ 4281080 w 6418347"/>
              <a:gd name="connsiteY293" fmla="*/ 156037 h 1012448"/>
              <a:gd name="connsiteX294" fmla="*/ 5554251 w 6418347"/>
              <a:gd name="connsiteY294" fmla="*/ 156037 h 1012448"/>
              <a:gd name="connsiteX295" fmla="*/ 5650262 w 6418347"/>
              <a:gd name="connsiteY295" fmla="*/ 156037 h 1012448"/>
              <a:gd name="connsiteX296" fmla="*/ 5851646 w 6418347"/>
              <a:gd name="connsiteY296" fmla="*/ 156037 h 1012448"/>
              <a:gd name="connsiteX297" fmla="*/ 5852007 w 6418347"/>
              <a:gd name="connsiteY297" fmla="*/ 156037 h 1012448"/>
              <a:gd name="connsiteX298" fmla="*/ 5866427 w 6418347"/>
              <a:gd name="connsiteY298" fmla="*/ 141296 h 1012448"/>
              <a:gd name="connsiteX299" fmla="*/ 5866427 w 6418347"/>
              <a:gd name="connsiteY299" fmla="*/ 140937 h 1012448"/>
              <a:gd name="connsiteX300" fmla="*/ 5866787 w 6418347"/>
              <a:gd name="connsiteY300" fmla="*/ 60761 h 1012448"/>
              <a:gd name="connsiteX301" fmla="*/ 5866427 w 6418347"/>
              <a:gd name="connsiteY301" fmla="*/ 56805 h 1012448"/>
              <a:gd name="connsiteX302" fmla="*/ 5923385 w 6418347"/>
              <a:gd name="connsiteY302" fmla="*/ 0 h 10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418347" h="1012448">
                <a:moveTo>
                  <a:pt x="5923385" y="0"/>
                </a:moveTo>
                <a:cubicBezTo>
                  <a:pt x="5940329" y="0"/>
                  <a:pt x="5955470" y="7549"/>
                  <a:pt x="5965923" y="19055"/>
                </a:cubicBezTo>
                <a:lnTo>
                  <a:pt x="6389507" y="441867"/>
                </a:lnTo>
                <a:cubicBezTo>
                  <a:pt x="6407171" y="457685"/>
                  <a:pt x="6418347" y="480696"/>
                  <a:pt x="6418347" y="506583"/>
                </a:cubicBezTo>
                <a:cubicBezTo>
                  <a:pt x="6418347" y="530312"/>
                  <a:pt x="6408614" y="552243"/>
                  <a:pt x="6392751" y="568063"/>
                </a:cubicBezTo>
                <a:lnTo>
                  <a:pt x="5964122" y="995549"/>
                </a:lnTo>
                <a:cubicBezTo>
                  <a:pt x="5953667" y="1005976"/>
                  <a:pt x="5939247" y="1012448"/>
                  <a:pt x="5923385" y="1012448"/>
                </a:cubicBezTo>
                <a:cubicBezTo>
                  <a:pt x="5892022" y="1012448"/>
                  <a:pt x="5866427" y="987280"/>
                  <a:pt x="5866427" y="955641"/>
                </a:cubicBezTo>
                <a:lnTo>
                  <a:pt x="5866427" y="954203"/>
                </a:lnTo>
                <a:lnTo>
                  <a:pt x="5866427" y="869712"/>
                </a:lnTo>
                <a:lnTo>
                  <a:pt x="5866427" y="869353"/>
                </a:lnTo>
                <a:lnTo>
                  <a:pt x="5866427" y="868993"/>
                </a:lnTo>
                <a:cubicBezTo>
                  <a:pt x="5866427" y="861084"/>
                  <a:pt x="5859938" y="854252"/>
                  <a:pt x="5851646" y="854252"/>
                </a:cubicBezTo>
                <a:lnTo>
                  <a:pt x="5851286" y="854252"/>
                </a:lnTo>
                <a:lnTo>
                  <a:pt x="5650262" y="854252"/>
                </a:lnTo>
                <a:lnTo>
                  <a:pt x="5554251" y="854252"/>
                </a:lnTo>
                <a:lnTo>
                  <a:pt x="4280463" y="854252"/>
                </a:lnTo>
                <a:lnTo>
                  <a:pt x="4280460" y="854253"/>
                </a:lnTo>
                <a:lnTo>
                  <a:pt x="3962649" y="854253"/>
                </a:lnTo>
                <a:lnTo>
                  <a:pt x="3959528" y="854253"/>
                </a:lnTo>
                <a:lnTo>
                  <a:pt x="3889719" y="854253"/>
                </a:lnTo>
                <a:lnTo>
                  <a:pt x="3645896" y="854253"/>
                </a:lnTo>
                <a:lnTo>
                  <a:pt x="3641718" y="854253"/>
                </a:lnTo>
                <a:lnTo>
                  <a:pt x="3571908" y="854253"/>
                </a:lnTo>
                <a:lnTo>
                  <a:pt x="3568787" y="854253"/>
                </a:lnTo>
                <a:lnTo>
                  <a:pt x="3328085" y="854253"/>
                </a:lnTo>
                <a:lnTo>
                  <a:pt x="3324965" y="854253"/>
                </a:lnTo>
                <a:lnTo>
                  <a:pt x="3255155" y="854253"/>
                </a:lnTo>
                <a:lnTo>
                  <a:pt x="3250977" y="854253"/>
                </a:lnTo>
                <a:lnTo>
                  <a:pt x="3124055" y="854253"/>
                </a:lnTo>
                <a:lnTo>
                  <a:pt x="3050977" y="854253"/>
                </a:lnTo>
                <a:lnTo>
                  <a:pt x="3007154" y="854253"/>
                </a:lnTo>
                <a:lnTo>
                  <a:pt x="2937344" y="854253"/>
                </a:lnTo>
                <a:lnTo>
                  <a:pt x="2934224" y="854253"/>
                </a:lnTo>
                <a:lnTo>
                  <a:pt x="2806245" y="854253"/>
                </a:lnTo>
                <a:lnTo>
                  <a:pt x="2803124" y="854253"/>
                </a:lnTo>
                <a:lnTo>
                  <a:pt x="2733314" y="854253"/>
                </a:lnTo>
                <a:lnTo>
                  <a:pt x="2733167" y="854253"/>
                </a:lnTo>
                <a:lnTo>
                  <a:pt x="2730046" y="854253"/>
                </a:lnTo>
                <a:lnTo>
                  <a:pt x="2660236" y="854253"/>
                </a:lnTo>
                <a:lnTo>
                  <a:pt x="2616413" y="854253"/>
                </a:lnTo>
                <a:lnTo>
                  <a:pt x="2489492" y="854253"/>
                </a:lnTo>
                <a:lnTo>
                  <a:pt x="2485313" y="854253"/>
                </a:lnTo>
                <a:lnTo>
                  <a:pt x="2416414" y="854253"/>
                </a:lnTo>
                <a:lnTo>
                  <a:pt x="2415504" y="854253"/>
                </a:lnTo>
                <a:lnTo>
                  <a:pt x="2412383" y="854253"/>
                </a:lnTo>
                <a:lnTo>
                  <a:pt x="2412235" y="854253"/>
                </a:lnTo>
                <a:lnTo>
                  <a:pt x="2342426" y="854253"/>
                </a:lnTo>
                <a:lnTo>
                  <a:pt x="2339305" y="854253"/>
                </a:lnTo>
                <a:lnTo>
                  <a:pt x="2171681" y="854253"/>
                </a:lnTo>
                <a:lnTo>
                  <a:pt x="2168560" y="854253"/>
                </a:lnTo>
                <a:lnTo>
                  <a:pt x="2098751" y="854253"/>
                </a:lnTo>
                <a:lnTo>
                  <a:pt x="2098604" y="854253"/>
                </a:lnTo>
                <a:lnTo>
                  <a:pt x="2095482" y="854253"/>
                </a:lnTo>
                <a:lnTo>
                  <a:pt x="2094572" y="854253"/>
                </a:lnTo>
                <a:lnTo>
                  <a:pt x="2025673" y="854253"/>
                </a:lnTo>
                <a:lnTo>
                  <a:pt x="2021494" y="854253"/>
                </a:lnTo>
                <a:lnTo>
                  <a:pt x="1894573" y="854253"/>
                </a:lnTo>
                <a:lnTo>
                  <a:pt x="1850750" y="854253"/>
                </a:lnTo>
                <a:lnTo>
                  <a:pt x="1780940" y="854253"/>
                </a:lnTo>
                <a:lnTo>
                  <a:pt x="1777819" y="854253"/>
                </a:lnTo>
                <a:lnTo>
                  <a:pt x="1777672" y="854253"/>
                </a:lnTo>
                <a:lnTo>
                  <a:pt x="1707863" y="854253"/>
                </a:lnTo>
                <a:lnTo>
                  <a:pt x="1704741" y="854253"/>
                </a:lnTo>
                <a:lnTo>
                  <a:pt x="1576763" y="854253"/>
                </a:lnTo>
                <a:lnTo>
                  <a:pt x="1573642" y="854253"/>
                </a:lnTo>
                <a:lnTo>
                  <a:pt x="1503832" y="854253"/>
                </a:lnTo>
                <a:lnTo>
                  <a:pt x="1460009" y="854253"/>
                </a:lnTo>
                <a:lnTo>
                  <a:pt x="1386931" y="854253"/>
                </a:lnTo>
                <a:lnTo>
                  <a:pt x="1260009" y="854253"/>
                </a:lnTo>
                <a:lnTo>
                  <a:pt x="1255831" y="854253"/>
                </a:lnTo>
                <a:lnTo>
                  <a:pt x="1186022" y="854253"/>
                </a:lnTo>
                <a:lnTo>
                  <a:pt x="1182901" y="854253"/>
                </a:lnTo>
                <a:lnTo>
                  <a:pt x="942199" y="854253"/>
                </a:lnTo>
                <a:lnTo>
                  <a:pt x="939078" y="854253"/>
                </a:lnTo>
                <a:lnTo>
                  <a:pt x="869268" y="854253"/>
                </a:lnTo>
                <a:lnTo>
                  <a:pt x="865090" y="854253"/>
                </a:lnTo>
                <a:lnTo>
                  <a:pt x="621267" y="854253"/>
                </a:lnTo>
                <a:lnTo>
                  <a:pt x="551458" y="854253"/>
                </a:lnTo>
                <a:lnTo>
                  <a:pt x="548337" y="854253"/>
                </a:lnTo>
                <a:lnTo>
                  <a:pt x="230526" y="854253"/>
                </a:lnTo>
                <a:cubicBezTo>
                  <a:pt x="208176" y="854253"/>
                  <a:pt x="180094" y="838198"/>
                  <a:pt x="168633" y="818702"/>
                </a:cubicBezTo>
                <a:cubicBezTo>
                  <a:pt x="8167" y="540604"/>
                  <a:pt x="8167" y="540604"/>
                  <a:pt x="8167" y="540604"/>
                </a:cubicBezTo>
                <a:cubicBezTo>
                  <a:pt x="-2722" y="521108"/>
                  <a:pt x="-2722" y="488999"/>
                  <a:pt x="8167" y="469503"/>
                </a:cubicBezTo>
                <a:cubicBezTo>
                  <a:pt x="168633" y="191404"/>
                  <a:pt x="168633" y="191404"/>
                  <a:pt x="168633" y="191404"/>
                </a:cubicBezTo>
                <a:cubicBezTo>
                  <a:pt x="180094" y="171909"/>
                  <a:pt x="208176" y="155853"/>
                  <a:pt x="230526" y="155853"/>
                </a:cubicBezTo>
                <a:cubicBezTo>
                  <a:pt x="471226" y="155853"/>
                  <a:pt x="531400" y="155853"/>
                  <a:pt x="546443" y="155853"/>
                </a:cubicBezTo>
                <a:lnTo>
                  <a:pt x="548337" y="155853"/>
                </a:lnTo>
                <a:lnTo>
                  <a:pt x="550831" y="155853"/>
                </a:lnTo>
                <a:cubicBezTo>
                  <a:pt x="551458" y="155853"/>
                  <a:pt x="551458" y="155853"/>
                  <a:pt x="551458" y="155853"/>
                </a:cubicBezTo>
                <a:lnTo>
                  <a:pt x="604829" y="155853"/>
                </a:lnTo>
                <a:lnTo>
                  <a:pt x="621267" y="155853"/>
                </a:lnTo>
                <a:lnTo>
                  <a:pt x="770059" y="155853"/>
                </a:lnTo>
                <a:lnTo>
                  <a:pt x="783339" y="155853"/>
                </a:lnTo>
                <a:cubicBezTo>
                  <a:pt x="822398" y="155853"/>
                  <a:pt x="843703" y="155853"/>
                  <a:pt x="855324" y="155853"/>
                </a:cubicBezTo>
                <a:lnTo>
                  <a:pt x="863847" y="155853"/>
                </a:lnTo>
                <a:lnTo>
                  <a:pt x="865090" y="155853"/>
                </a:lnTo>
                <a:lnTo>
                  <a:pt x="865136" y="155853"/>
                </a:lnTo>
                <a:cubicBezTo>
                  <a:pt x="869268" y="155853"/>
                  <a:pt x="869268" y="155853"/>
                  <a:pt x="869268" y="155853"/>
                </a:cubicBezTo>
                <a:lnTo>
                  <a:pt x="937184" y="155853"/>
                </a:lnTo>
                <a:lnTo>
                  <a:pt x="939078" y="155853"/>
                </a:lnTo>
                <a:lnTo>
                  <a:pt x="941572" y="155853"/>
                </a:lnTo>
                <a:lnTo>
                  <a:pt x="942199" y="155853"/>
                </a:lnTo>
                <a:lnTo>
                  <a:pt x="947155" y="155853"/>
                </a:lnTo>
                <a:lnTo>
                  <a:pt x="995570" y="155853"/>
                </a:lnTo>
                <a:lnTo>
                  <a:pt x="1124010" y="155853"/>
                </a:lnTo>
                <a:lnTo>
                  <a:pt x="1174080" y="155853"/>
                </a:lnTo>
                <a:lnTo>
                  <a:pt x="1181007" y="155853"/>
                </a:lnTo>
                <a:lnTo>
                  <a:pt x="1182901" y="155853"/>
                </a:lnTo>
                <a:lnTo>
                  <a:pt x="1185395" y="155853"/>
                </a:lnTo>
                <a:cubicBezTo>
                  <a:pt x="1186022" y="155853"/>
                  <a:pt x="1186022" y="155853"/>
                  <a:pt x="1186022" y="155853"/>
                </a:cubicBezTo>
                <a:lnTo>
                  <a:pt x="1239393" y="155853"/>
                </a:lnTo>
                <a:lnTo>
                  <a:pt x="1246065" y="155853"/>
                </a:lnTo>
                <a:lnTo>
                  <a:pt x="1255831" y="155853"/>
                </a:lnTo>
                <a:lnTo>
                  <a:pt x="1255877" y="155853"/>
                </a:lnTo>
                <a:lnTo>
                  <a:pt x="1260009" y="155853"/>
                </a:lnTo>
                <a:lnTo>
                  <a:pt x="1337896" y="155853"/>
                </a:lnTo>
                <a:lnTo>
                  <a:pt x="1361992" y="155853"/>
                </a:lnTo>
                <a:lnTo>
                  <a:pt x="1386931" y="155853"/>
                </a:lnTo>
                <a:lnTo>
                  <a:pt x="1439271" y="155853"/>
                </a:lnTo>
                <a:lnTo>
                  <a:pt x="1460009" y="155853"/>
                </a:lnTo>
                <a:lnTo>
                  <a:pt x="1470777" y="155853"/>
                </a:lnTo>
                <a:cubicBezTo>
                  <a:pt x="1503832" y="155853"/>
                  <a:pt x="1503832" y="155853"/>
                  <a:pt x="1503832" y="155853"/>
                </a:cubicBezTo>
                <a:lnTo>
                  <a:pt x="1514751" y="155853"/>
                </a:lnTo>
                <a:lnTo>
                  <a:pt x="1535722" y="155853"/>
                </a:lnTo>
                <a:lnTo>
                  <a:pt x="1542074" y="155853"/>
                </a:lnTo>
                <a:lnTo>
                  <a:pt x="1571748" y="155853"/>
                </a:lnTo>
                <a:lnTo>
                  <a:pt x="1573642" y="155853"/>
                </a:lnTo>
                <a:lnTo>
                  <a:pt x="1576136" y="155853"/>
                </a:lnTo>
                <a:lnTo>
                  <a:pt x="1576763" y="155853"/>
                </a:lnTo>
                <a:lnTo>
                  <a:pt x="1629511" y="155853"/>
                </a:lnTo>
                <a:lnTo>
                  <a:pt x="1630134" y="155853"/>
                </a:lnTo>
                <a:lnTo>
                  <a:pt x="1649734" y="155853"/>
                </a:lnTo>
                <a:lnTo>
                  <a:pt x="1680988" y="155853"/>
                </a:lnTo>
                <a:lnTo>
                  <a:pt x="1702848" y="155853"/>
                </a:lnTo>
                <a:lnTo>
                  <a:pt x="1704741" y="155853"/>
                </a:lnTo>
                <a:lnTo>
                  <a:pt x="1707236" y="155853"/>
                </a:lnTo>
                <a:lnTo>
                  <a:pt x="1707863" y="155853"/>
                </a:lnTo>
                <a:lnTo>
                  <a:pt x="1718928" y="155853"/>
                </a:lnTo>
                <a:lnTo>
                  <a:pt x="1752733" y="155853"/>
                </a:lnTo>
                <a:lnTo>
                  <a:pt x="1758158" y="155853"/>
                </a:lnTo>
                <a:lnTo>
                  <a:pt x="1761233" y="155853"/>
                </a:lnTo>
                <a:lnTo>
                  <a:pt x="1775926" y="155853"/>
                </a:lnTo>
                <a:lnTo>
                  <a:pt x="1777672" y="155853"/>
                </a:lnTo>
                <a:lnTo>
                  <a:pt x="1777819" y="155853"/>
                </a:lnTo>
                <a:lnTo>
                  <a:pt x="1780314" y="155853"/>
                </a:lnTo>
                <a:cubicBezTo>
                  <a:pt x="1780940" y="155853"/>
                  <a:pt x="1780940" y="155853"/>
                  <a:pt x="1780940" y="155853"/>
                </a:cubicBezTo>
                <a:lnTo>
                  <a:pt x="1830012" y="155853"/>
                </a:lnTo>
                <a:lnTo>
                  <a:pt x="1834311" y="155853"/>
                </a:lnTo>
                <a:lnTo>
                  <a:pt x="1850750" y="155853"/>
                </a:lnTo>
                <a:lnTo>
                  <a:pt x="1861518" y="155853"/>
                </a:lnTo>
                <a:lnTo>
                  <a:pt x="1866830" y="155853"/>
                </a:lnTo>
                <a:lnTo>
                  <a:pt x="1890441" y="155853"/>
                </a:lnTo>
                <a:lnTo>
                  <a:pt x="1894573" y="155853"/>
                </a:lnTo>
                <a:lnTo>
                  <a:pt x="1926463" y="155853"/>
                </a:lnTo>
                <a:lnTo>
                  <a:pt x="1932815" y="155853"/>
                </a:lnTo>
                <a:lnTo>
                  <a:pt x="1939743" y="155853"/>
                </a:lnTo>
                <a:lnTo>
                  <a:pt x="1939908" y="155853"/>
                </a:lnTo>
                <a:lnTo>
                  <a:pt x="2011728" y="155853"/>
                </a:lnTo>
                <a:lnTo>
                  <a:pt x="2012821" y="155853"/>
                </a:lnTo>
                <a:lnTo>
                  <a:pt x="2020252" y="155853"/>
                </a:lnTo>
                <a:lnTo>
                  <a:pt x="2021494" y="155853"/>
                </a:lnTo>
                <a:lnTo>
                  <a:pt x="2021541" y="155853"/>
                </a:lnTo>
                <a:lnTo>
                  <a:pt x="2025673" y="155853"/>
                </a:lnTo>
                <a:lnTo>
                  <a:pt x="2040475" y="155853"/>
                </a:lnTo>
                <a:lnTo>
                  <a:pt x="2071729" y="155853"/>
                </a:lnTo>
                <a:lnTo>
                  <a:pt x="2084805" y="155853"/>
                </a:lnTo>
                <a:lnTo>
                  <a:pt x="2093589" y="155853"/>
                </a:lnTo>
                <a:lnTo>
                  <a:pt x="2094572" y="155853"/>
                </a:lnTo>
                <a:lnTo>
                  <a:pt x="2094619" y="155853"/>
                </a:lnTo>
                <a:lnTo>
                  <a:pt x="2095482" y="155853"/>
                </a:lnTo>
                <a:lnTo>
                  <a:pt x="2097977" y="155853"/>
                </a:lnTo>
                <a:lnTo>
                  <a:pt x="2098604" y="155853"/>
                </a:lnTo>
                <a:lnTo>
                  <a:pt x="2098751" y="155853"/>
                </a:lnTo>
                <a:lnTo>
                  <a:pt x="2103559" y="155853"/>
                </a:lnTo>
                <a:lnTo>
                  <a:pt x="2109669" y="155853"/>
                </a:lnTo>
                <a:lnTo>
                  <a:pt x="2148899" y="155853"/>
                </a:lnTo>
                <a:lnTo>
                  <a:pt x="2151974" y="155853"/>
                </a:lnTo>
                <a:lnTo>
                  <a:pt x="2166667" y="155853"/>
                </a:lnTo>
                <a:lnTo>
                  <a:pt x="2168560" y="155853"/>
                </a:lnTo>
                <a:lnTo>
                  <a:pt x="2171055" y="155853"/>
                </a:lnTo>
                <a:lnTo>
                  <a:pt x="2171681" y="155853"/>
                </a:lnTo>
                <a:lnTo>
                  <a:pt x="2176636" y="155853"/>
                </a:lnTo>
                <a:lnTo>
                  <a:pt x="2211220" y="155853"/>
                </a:lnTo>
                <a:lnTo>
                  <a:pt x="2225052" y="155853"/>
                </a:lnTo>
                <a:lnTo>
                  <a:pt x="2257571" y="155853"/>
                </a:lnTo>
                <a:lnTo>
                  <a:pt x="2280414" y="155853"/>
                </a:lnTo>
                <a:lnTo>
                  <a:pt x="2284298" y="155853"/>
                </a:lnTo>
                <a:lnTo>
                  <a:pt x="2319643" y="155853"/>
                </a:lnTo>
                <a:lnTo>
                  <a:pt x="2330484" y="155853"/>
                </a:lnTo>
                <a:lnTo>
                  <a:pt x="2330649" y="155853"/>
                </a:lnTo>
                <a:lnTo>
                  <a:pt x="2337411" y="155853"/>
                </a:lnTo>
                <a:lnTo>
                  <a:pt x="2339305" y="155853"/>
                </a:lnTo>
                <a:lnTo>
                  <a:pt x="2341799" y="155853"/>
                </a:lnTo>
                <a:lnTo>
                  <a:pt x="2342426" y="155853"/>
                </a:lnTo>
                <a:lnTo>
                  <a:pt x="2353491" y="155853"/>
                </a:lnTo>
                <a:cubicBezTo>
                  <a:pt x="2371090" y="155853"/>
                  <a:pt x="2383694" y="155853"/>
                  <a:pt x="2392721" y="155853"/>
                </a:cubicBezTo>
                <a:lnTo>
                  <a:pt x="2395797" y="155853"/>
                </a:lnTo>
                <a:lnTo>
                  <a:pt x="2402469" y="155853"/>
                </a:lnTo>
                <a:lnTo>
                  <a:pt x="2403562" y="155853"/>
                </a:lnTo>
                <a:lnTo>
                  <a:pt x="2410489" y="155853"/>
                </a:lnTo>
                <a:lnTo>
                  <a:pt x="2412235" y="155853"/>
                </a:lnTo>
                <a:lnTo>
                  <a:pt x="2412282" y="155853"/>
                </a:lnTo>
                <a:lnTo>
                  <a:pt x="2412383" y="155853"/>
                </a:lnTo>
                <a:lnTo>
                  <a:pt x="2414877" y="155853"/>
                </a:lnTo>
                <a:cubicBezTo>
                  <a:pt x="2415504" y="155853"/>
                  <a:pt x="2415504" y="155853"/>
                  <a:pt x="2415504" y="155853"/>
                </a:cubicBezTo>
                <a:lnTo>
                  <a:pt x="2416414" y="155853"/>
                </a:lnTo>
                <a:lnTo>
                  <a:pt x="2468874" y="155853"/>
                </a:lnTo>
                <a:lnTo>
                  <a:pt x="2475546" y="155853"/>
                </a:lnTo>
                <a:lnTo>
                  <a:pt x="2485313" y="155853"/>
                </a:lnTo>
                <a:lnTo>
                  <a:pt x="2485360" y="155853"/>
                </a:lnTo>
                <a:lnTo>
                  <a:pt x="2489492" y="155853"/>
                </a:lnTo>
                <a:lnTo>
                  <a:pt x="2494300" y="155853"/>
                </a:lnTo>
                <a:lnTo>
                  <a:pt x="2518397" y="155853"/>
                </a:lnTo>
                <a:lnTo>
                  <a:pt x="2567377" y="155853"/>
                </a:lnTo>
                <a:lnTo>
                  <a:pt x="2595676" y="155853"/>
                </a:lnTo>
                <a:lnTo>
                  <a:pt x="2601961" y="155853"/>
                </a:lnTo>
                <a:lnTo>
                  <a:pt x="2616413" y="155853"/>
                </a:lnTo>
                <a:lnTo>
                  <a:pt x="2621754" y="155853"/>
                </a:lnTo>
                <a:lnTo>
                  <a:pt x="2627181" y="155853"/>
                </a:lnTo>
                <a:lnTo>
                  <a:pt x="2656104" y="155853"/>
                </a:lnTo>
                <a:lnTo>
                  <a:pt x="2660236" y="155853"/>
                </a:lnTo>
                <a:lnTo>
                  <a:pt x="2671155" y="155853"/>
                </a:lnTo>
                <a:lnTo>
                  <a:pt x="2675039" y="155853"/>
                </a:lnTo>
                <a:lnTo>
                  <a:pt x="2698478" y="155853"/>
                </a:lnTo>
                <a:lnTo>
                  <a:pt x="2700259" y="155853"/>
                </a:lnTo>
                <a:lnTo>
                  <a:pt x="2710384" y="155853"/>
                </a:lnTo>
                <a:lnTo>
                  <a:pt x="2728152" y="155853"/>
                </a:lnTo>
                <a:lnTo>
                  <a:pt x="2729182" y="155853"/>
                </a:lnTo>
                <a:lnTo>
                  <a:pt x="2730046" y="155853"/>
                </a:lnTo>
                <a:lnTo>
                  <a:pt x="2732540" y="155853"/>
                </a:lnTo>
                <a:lnTo>
                  <a:pt x="2733167" y="155853"/>
                </a:lnTo>
                <a:lnTo>
                  <a:pt x="2733314" y="155853"/>
                </a:lnTo>
                <a:lnTo>
                  <a:pt x="2744232" y="155853"/>
                </a:lnTo>
                <a:lnTo>
                  <a:pt x="2783462" y="155853"/>
                </a:lnTo>
                <a:lnTo>
                  <a:pt x="2786538" y="155853"/>
                </a:lnTo>
                <a:lnTo>
                  <a:pt x="2801230" y="155853"/>
                </a:lnTo>
                <a:lnTo>
                  <a:pt x="2803124" y="155853"/>
                </a:lnTo>
                <a:lnTo>
                  <a:pt x="2805618" y="155853"/>
                </a:lnTo>
                <a:lnTo>
                  <a:pt x="2806139" y="155853"/>
                </a:lnTo>
                <a:lnTo>
                  <a:pt x="2806245" y="155853"/>
                </a:lnTo>
                <a:lnTo>
                  <a:pt x="2859615" y="155853"/>
                </a:lnTo>
                <a:lnTo>
                  <a:pt x="2898161" y="155853"/>
                </a:lnTo>
                <a:lnTo>
                  <a:pt x="2909138" y="155853"/>
                </a:lnTo>
                <a:lnTo>
                  <a:pt x="2932330" y="155853"/>
                </a:lnTo>
                <a:lnTo>
                  <a:pt x="2934224" y="155853"/>
                </a:lnTo>
                <a:lnTo>
                  <a:pt x="2936718" y="155853"/>
                </a:lnTo>
                <a:cubicBezTo>
                  <a:pt x="2937344" y="155853"/>
                  <a:pt x="2937344" y="155853"/>
                  <a:pt x="2937344" y="155853"/>
                </a:cubicBezTo>
                <a:lnTo>
                  <a:pt x="2986417" y="155853"/>
                </a:lnTo>
                <a:lnTo>
                  <a:pt x="2990715" y="155853"/>
                </a:lnTo>
                <a:lnTo>
                  <a:pt x="3007154" y="155853"/>
                </a:lnTo>
                <a:lnTo>
                  <a:pt x="3012495" y="155853"/>
                </a:lnTo>
                <a:lnTo>
                  <a:pt x="3017922" y="155853"/>
                </a:lnTo>
                <a:lnTo>
                  <a:pt x="3046845" y="155853"/>
                </a:lnTo>
                <a:lnTo>
                  <a:pt x="3050977" y="155853"/>
                </a:lnTo>
                <a:lnTo>
                  <a:pt x="3089219" y="155853"/>
                </a:lnTo>
                <a:lnTo>
                  <a:pt x="3091000" y="155853"/>
                </a:lnTo>
                <a:lnTo>
                  <a:pt x="3119923" y="155853"/>
                </a:lnTo>
                <a:lnTo>
                  <a:pt x="3124055" y="155853"/>
                </a:lnTo>
                <a:lnTo>
                  <a:pt x="3169225" y="155853"/>
                </a:lnTo>
                <a:lnTo>
                  <a:pt x="3196880" y="155853"/>
                </a:lnTo>
                <a:lnTo>
                  <a:pt x="3241210" y="155853"/>
                </a:lnTo>
                <a:lnTo>
                  <a:pt x="3250977" y="155853"/>
                </a:lnTo>
                <a:lnTo>
                  <a:pt x="3251023" y="155853"/>
                </a:lnTo>
                <a:cubicBezTo>
                  <a:pt x="3255155" y="155853"/>
                  <a:pt x="3255155" y="155853"/>
                  <a:pt x="3255155" y="155853"/>
                </a:cubicBezTo>
                <a:lnTo>
                  <a:pt x="3288902" y="155853"/>
                </a:lnTo>
                <a:lnTo>
                  <a:pt x="3323071" y="155853"/>
                </a:lnTo>
                <a:lnTo>
                  <a:pt x="3324965" y="155853"/>
                </a:lnTo>
                <a:lnTo>
                  <a:pt x="3327459" y="155853"/>
                </a:lnTo>
                <a:lnTo>
                  <a:pt x="3328085" y="155853"/>
                </a:lnTo>
                <a:lnTo>
                  <a:pt x="3333041" y="155853"/>
                </a:lnTo>
                <a:lnTo>
                  <a:pt x="3381456" y="155853"/>
                </a:lnTo>
                <a:lnTo>
                  <a:pt x="3509896" y="155853"/>
                </a:lnTo>
                <a:lnTo>
                  <a:pt x="3559966" y="155853"/>
                </a:lnTo>
                <a:lnTo>
                  <a:pt x="3566894" y="155853"/>
                </a:lnTo>
                <a:lnTo>
                  <a:pt x="3568787" y="155853"/>
                </a:lnTo>
                <a:lnTo>
                  <a:pt x="3571281" y="155853"/>
                </a:lnTo>
                <a:cubicBezTo>
                  <a:pt x="3571908" y="155853"/>
                  <a:pt x="3571908" y="155853"/>
                  <a:pt x="3571908" y="155853"/>
                </a:cubicBezTo>
                <a:lnTo>
                  <a:pt x="3625279" y="155853"/>
                </a:lnTo>
                <a:lnTo>
                  <a:pt x="3631951" y="155853"/>
                </a:lnTo>
                <a:lnTo>
                  <a:pt x="3641718" y="155853"/>
                </a:lnTo>
                <a:lnTo>
                  <a:pt x="3641764" y="155853"/>
                </a:lnTo>
                <a:lnTo>
                  <a:pt x="3645896" y="155853"/>
                </a:lnTo>
                <a:lnTo>
                  <a:pt x="3723782" y="155853"/>
                </a:lnTo>
                <a:lnTo>
                  <a:pt x="3778159" y="155853"/>
                </a:lnTo>
                <a:cubicBezTo>
                  <a:pt x="3889719" y="155853"/>
                  <a:pt x="3889719" y="155853"/>
                  <a:pt x="3889719" y="155853"/>
                </a:cubicBezTo>
                <a:lnTo>
                  <a:pt x="3900637" y="155853"/>
                </a:lnTo>
                <a:cubicBezTo>
                  <a:pt x="3935833" y="155853"/>
                  <a:pt x="3951053" y="155853"/>
                  <a:pt x="3957635" y="155853"/>
                </a:cubicBezTo>
                <a:lnTo>
                  <a:pt x="3959528" y="155853"/>
                </a:lnTo>
                <a:lnTo>
                  <a:pt x="3962022" y="155853"/>
                </a:lnTo>
                <a:cubicBezTo>
                  <a:pt x="3962649" y="155853"/>
                  <a:pt x="3962649" y="155853"/>
                  <a:pt x="3962649" y="155853"/>
                </a:cubicBezTo>
                <a:lnTo>
                  <a:pt x="4016020" y="155853"/>
                </a:lnTo>
                <a:cubicBezTo>
                  <a:pt x="4280460" y="155853"/>
                  <a:pt x="4280460" y="155853"/>
                  <a:pt x="4280460" y="155853"/>
                </a:cubicBezTo>
                <a:lnTo>
                  <a:pt x="4281080" y="156037"/>
                </a:lnTo>
                <a:lnTo>
                  <a:pt x="5554251" y="156037"/>
                </a:lnTo>
                <a:lnTo>
                  <a:pt x="5650262" y="156037"/>
                </a:lnTo>
                <a:lnTo>
                  <a:pt x="5851646" y="156037"/>
                </a:lnTo>
                <a:lnTo>
                  <a:pt x="5852007" y="156037"/>
                </a:lnTo>
                <a:cubicBezTo>
                  <a:pt x="5859938" y="156037"/>
                  <a:pt x="5866427" y="149565"/>
                  <a:pt x="5866427" y="141296"/>
                </a:cubicBezTo>
                <a:lnTo>
                  <a:pt x="5866427" y="140937"/>
                </a:lnTo>
                <a:lnTo>
                  <a:pt x="5866787" y="60761"/>
                </a:lnTo>
                <a:cubicBezTo>
                  <a:pt x="5866427" y="59323"/>
                  <a:pt x="5866427" y="58244"/>
                  <a:pt x="5866427" y="56805"/>
                </a:cubicBezTo>
                <a:cubicBezTo>
                  <a:pt x="5866427" y="25527"/>
                  <a:pt x="5892022" y="0"/>
                  <a:pt x="5923385" y="0"/>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endParaRPr>
          </a:p>
        </p:txBody>
      </p:sp>
      <p:sp>
        <p:nvSpPr>
          <p:cNvPr id="48" name="矩形 47"/>
          <p:cNvSpPr>
            <a:spLocks noChangeArrowheads="1"/>
          </p:cNvSpPr>
          <p:nvPr/>
        </p:nvSpPr>
        <p:spPr bwMode="auto">
          <a:xfrm rot="18900000">
            <a:off x="1307411" y="2416381"/>
            <a:ext cx="2492629" cy="3529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b="1" dirty="0">
                <a:solidFill>
                  <a:schemeClr val="bg1"/>
                </a:solidFill>
              </a:rPr>
              <a:t>理想信念模糊动摇问题</a:t>
            </a:r>
          </a:p>
        </p:txBody>
      </p:sp>
      <p:sp>
        <p:nvSpPr>
          <p:cNvPr id="49" name="任意多边形 48"/>
          <p:cNvSpPr>
            <a:spLocks noChangeAspect="1"/>
          </p:cNvSpPr>
          <p:nvPr/>
        </p:nvSpPr>
        <p:spPr bwMode="auto">
          <a:xfrm rot="18900000">
            <a:off x="1003113" y="2480788"/>
            <a:ext cx="4813760" cy="759336"/>
          </a:xfrm>
          <a:custGeom>
            <a:avLst/>
            <a:gdLst>
              <a:gd name="connsiteX0" fmla="*/ 5923385 w 6418347"/>
              <a:gd name="connsiteY0" fmla="*/ 0 h 1012448"/>
              <a:gd name="connsiteX1" fmla="*/ 5965923 w 6418347"/>
              <a:gd name="connsiteY1" fmla="*/ 19055 h 1012448"/>
              <a:gd name="connsiteX2" fmla="*/ 6389507 w 6418347"/>
              <a:gd name="connsiteY2" fmla="*/ 441867 h 1012448"/>
              <a:gd name="connsiteX3" fmla="*/ 6418347 w 6418347"/>
              <a:gd name="connsiteY3" fmla="*/ 506583 h 1012448"/>
              <a:gd name="connsiteX4" fmla="*/ 6392751 w 6418347"/>
              <a:gd name="connsiteY4" fmla="*/ 568063 h 1012448"/>
              <a:gd name="connsiteX5" fmla="*/ 5964122 w 6418347"/>
              <a:gd name="connsiteY5" fmla="*/ 995549 h 1012448"/>
              <a:gd name="connsiteX6" fmla="*/ 5923385 w 6418347"/>
              <a:gd name="connsiteY6" fmla="*/ 1012448 h 1012448"/>
              <a:gd name="connsiteX7" fmla="*/ 5866427 w 6418347"/>
              <a:gd name="connsiteY7" fmla="*/ 955641 h 1012448"/>
              <a:gd name="connsiteX8" fmla="*/ 5866427 w 6418347"/>
              <a:gd name="connsiteY8" fmla="*/ 954203 h 1012448"/>
              <a:gd name="connsiteX9" fmla="*/ 5866427 w 6418347"/>
              <a:gd name="connsiteY9" fmla="*/ 869712 h 1012448"/>
              <a:gd name="connsiteX10" fmla="*/ 5866427 w 6418347"/>
              <a:gd name="connsiteY10" fmla="*/ 869353 h 1012448"/>
              <a:gd name="connsiteX11" fmla="*/ 5866427 w 6418347"/>
              <a:gd name="connsiteY11" fmla="*/ 868993 h 1012448"/>
              <a:gd name="connsiteX12" fmla="*/ 5851646 w 6418347"/>
              <a:gd name="connsiteY12" fmla="*/ 854252 h 1012448"/>
              <a:gd name="connsiteX13" fmla="*/ 5851286 w 6418347"/>
              <a:gd name="connsiteY13" fmla="*/ 854252 h 1012448"/>
              <a:gd name="connsiteX14" fmla="*/ 5650262 w 6418347"/>
              <a:gd name="connsiteY14" fmla="*/ 854252 h 1012448"/>
              <a:gd name="connsiteX15" fmla="*/ 5554251 w 6418347"/>
              <a:gd name="connsiteY15" fmla="*/ 854252 h 1012448"/>
              <a:gd name="connsiteX16" fmla="*/ 4280463 w 6418347"/>
              <a:gd name="connsiteY16" fmla="*/ 854252 h 1012448"/>
              <a:gd name="connsiteX17" fmla="*/ 4280460 w 6418347"/>
              <a:gd name="connsiteY17" fmla="*/ 854253 h 1012448"/>
              <a:gd name="connsiteX18" fmla="*/ 3962649 w 6418347"/>
              <a:gd name="connsiteY18" fmla="*/ 854253 h 1012448"/>
              <a:gd name="connsiteX19" fmla="*/ 3959528 w 6418347"/>
              <a:gd name="connsiteY19" fmla="*/ 854253 h 1012448"/>
              <a:gd name="connsiteX20" fmla="*/ 3889719 w 6418347"/>
              <a:gd name="connsiteY20" fmla="*/ 854253 h 1012448"/>
              <a:gd name="connsiteX21" fmla="*/ 3645896 w 6418347"/>
              <a:gd name="connsiteY21" fmla="*/ 854253 h 1012448"/>
              <a:gd name="connsiteX22" fmla="*/ 3641718 w 6418347"/>
              <a:gd name="connsiteY22" fmla="*/ 854253 h 1012448"/>
              <a:gd name="connsiteX23" fmla="*/ 3571908 w 6418347"/>
              <a:gd name="connsiteY23" fmla="*/ 854253 h 1012448"/>
              <a:gd name="connsiteX24" fmla="*/ 3568787 w 6418347"/>
              <a:gd name="connsiteY24" fmla="*/ 854253 h 1012448"/>
              <a:gd name="connsiteX25" fmla="*/ 3328085 w 6418347"/>
              <a:gd name="connsiteY25" fmla="*/ 854253 h 1012448"/>
              <a:gd name="connsiteX26" fmla="*/ 3324965 w 6418347"/>
              <a:gd name="connsiteY26" fmla="*/ 854253 h 1012448"/>
              <a:gd name="connsiteX27" fmla="*/ 3255155 w 6418347"/>
              <a:gd name="connsiteY27" fmla="*/ 854253 h 1012448"/>
              <a:gd name="connsiteX28" fmla="*/ 3250977 w 6418347"/>
              <a:gd name="connsiteY28" fmla="*/ 854253 h 1012448"/>
              <a:gd name="connsiteX29" fmla="*/ 3124055 w 6418347"/>
              <a:gd name="connsiteY29" fmla="*/ 854253 h 1012448"/>
              <a:gd name="connsiteX30" fmla="*/ 3050977 w 6418347"/>
              <a:gd name="connsiteY30" fmla="*/ 854253 h 1012448"/>
              <a:gd name="connsiteX31" fmla="*/ 3007154 w 6418347"/>
              <a:gd name="connsiteY31" fmla="*/ 854253 h 1012448"/>
              <a:gd name="connsiteX32" fmla="*/ 2937344 w 6418347"/>
              <a:gd name="connsiteY32" fmla="*/ 854253 h 1012448"/>
              <a:gd name="connsiteX33" fmla="*/ 2934224 w 6418347"/>
              <a:gd name="connsiteY33" fmla="*/ 854253 h 1012448"/>
              <a:gd name="connsiteX34" fmla="*/ 2806245 w 6418347"/>
              <a:gd name="connsiteY34" fmla="*/ 854253 h 1012448"/>
              <a:gd name="connsiteX35" fmla="*/ 2803124 w 6418347"/>
              <a:gd name="connsiteY35" fmla="*/ 854253 h 1012448"/>
              <a:gd name="connsiteX36" fmla="*/ 2733314 w 6418347"/>
              <a:gd name="connsiteY36" fmla="*/ 854253 h 1012448"/>
              <a:gd name="connsiteX37" fmla="*/ 2733167 w 6418347"/>
              <a:gd name="connsiteY37" fmla="*/ 854253 h 1012448"/>
              <a:gd name="connsiteX38" fmla="*/ 2730046 w 6418347"/>
              <a:gd name="connsiteY38" fmla="*/ 854253 h 1012448"/>
              <a:gd name="connsiteX39" fmla="*/ 2660236 w 6418347"/>
              <a:gd name="connsiteY39" fmla="*/ 854253 h 1012448"/>
              <a:gd name="connsiteX40" fmla="*/ 2616413 w 6418347"/>
              <a:gd name="connsiteY40" fmla="*/ 854253 h 1012448"/>
              <a:gd name="connsiteX41" fmla="*/ 2489492 w 6418347"/>
              <a:gd name="connsiteY41" fmla="*/ 854253 h 1012448"/>
              <a:gd name="connsiteX42" fmla="*/ 2485313 w 6418347"/>
              <a:gd name="connsiteY42" fmla="*/ 854253 h 1012448"/>
              <a:gd name="connsiteX43" fmla="*/ 2416414 w 6418347"/>
              <a:gd name="connsiteY43" fmla="*/ 854253 h 1012448"/>
              <a:gd name="connsiteX44" fmla="*/ 2415504 w 6418347"/>
              <a:gd name="connsiteY44" fmla="*/ 854253 h 1012448"/>
              <a:gd name="connsiteX45" fmla="*/ 2412383 w 6418347"/>
              <a:gd name="connsiteY45" fmla="*/ 854253 h 1012448"/>
              <a:gd name="connsiteX46" fmla="*/ 2412235 w 6418347"/>
              <a:gd name="connsiteY46" fmla="*/ 854253 h 1012448"/>
              <a:gd name="connsiteX47" fmla="*/ 2342426 w 6418347"/>
              <a:gd name="connsiteY47" fmla="*/ 854253 h 1012448"/>
              <a:gd name="connsiteX48" fmla="*/ 2339305 w 6418347"/>
              <a:gd name="connsiteY48" fmla="*/ 854253 h 1012448"/>
              <a:gd name="connsiteX49" fmla="*/ 2171681 w 6418347"/>
              <a:gd name="connsiteY49" fmla="*/ 854253 h 1012448"/>
              <a:gd name="connsiteX50" fmla="*/ 2168560 w 6418347"/>
              <a:gd name="connsiteY50" fmla="*/ 854253 h 1012448"/>
              <a:gd name="connsiteX51" fmla="*/ 2098751 w 6418347"/>
              <a:gd name="connsiteY51" fmla="*/ 854253 h 1012448"/>
              <a:gd name="connsiteX52" fmla="*/ 2098604 w 6418347"/>
              <a:gd name="connsiteY52" fmla="*/ 854253 h 1012448"/>
              <a:gd name="connsiteX53" fmla="*/ 2095482 w 6418347"/>
              <a:gd name="connsiteY53" fmla="*/ 854253 h 1012448"/>
              <a:gd name="connsiteX54" fmla="*/ 2094572 w 6418347"/>
              <a:gd name="connsiteY54" fmla="*/ 854253 h 1012448"/>
              <a:gd name="connsiteX55" fmla="*/ 2025673 w 6418347"/>
              <a:gd name="connsiteY55" fmla="*/ 854253 h 1012448"/>
              <a:gd name="connsiteX56" fmla="*/ 2021494 w 6418347"/>
              <a:gd name="connsiteY56" fmla="*/ 854253 h 1012448"/>
              <a:gd name="connsiteX57" fmla="*/ 1894573 w 6418347"/>
              <a:gd name="connsiteY57" fmla="*/ 854253 h 1012448"/>
              <a:gd name="connsiteX58" fmla="*/ 1850750 w 6418347"/>
              <a:gd name="connsiteY58" fmla="*/ 854253 h 1012448"/>
              <a:gd name="connsiteX59" fmla="*/ 1780940 w 6418347"/>
              <a:gd name="connsiteY59" fmla="*/ 854253 h 1012448"/>
              <a:gd name="connsiteX60" fmla="*/ 1777819 w 6418347"/>
              <a:gd name="connsiteY60" fmla="*/ 854253 h 1012448"/>
              <a:gd name="connsiteX61" fmla="*/ 1777672 w 6418347"/>
              <a:gd name="connsiteY61" fmla="*/ 854253 h 1012448"/>
              <a:gd name="connsiteX62" fmla="*/ 1707863 w 6418347"/>
              <a:gd name="connsiteY62" fmla="*/ 854253 h 1012448"/>
              <a:gd name="connsiteX63" fmla="*/ 1704741 w 6418347"/>
              <a:gd name="connsiteY63" fmla="*/ 854253 h 1012448"/>
              <a:gd name="connsiteX64" fmla="*/ 1576763 w 6418347"/>
              <a:gd name="connsiteY64" fmla="*/ 854253 h 1012448"/>
              <a:gd name="connsiteX65" fmla="*/ 1573642 w 6418347"/>
              <a:gd name="connsiteY65" fmla="*/ 854253 h 1012448"/>
              <a:gd name="connsiteX66" fmla="*/ 1503832 w 6418347"/>
              <a:gd name="connsiteY66" fmla="*/ 854253 h 1012448"/>
              <a:gd name="connsiteX67" fmla="*/ 1460009 w 6418347"/>
              <a:gd name="connsiteY67" fmla="*/ 854253 h 1012448"/>
              <a:gd name="connsiteX68" fmla="*/ 1386931 w 6418347"/>
              <a:gd name="connsiteY68" fmla="*/ 854253 h 1012448"/>
              <a:gd name="connsiteX69" fmla="*/ 1260009 w 6418347"/>
              <a:gd name="connsiteY69" fmla="*/ 854253 h 1012448"/>
              <a:gd name="connsiteX70" fmla="*/ 1255831 w 6418347"/>
              <a:gd name="connsiteY70" fmla="*/ 854253 h 1012448"/>
              <a:gd name="connsiteX71" fmla="*/ 1186022 w 6418347"/>
              <a:gd name="connsiteY71" fmla="*/ 854253 h 1012448"/>
              <a:gd name="connsiteX72" fmla="*/ 1182901 w 6418347"/>
              <a:gd name="connsiteY72" fmla="*/ 854253 h 1012448"/>
              <a:gd name="connsiteX73" fmla="*/ 942199 w 6418347"/>
              <a:gd name="connsiteY73" fmla="*/ 854253 h 1012448"/>
              <a:gd name="connsiteX74" fmla="*/ 939078 w 6418347"/>
              <a:gd name="connsiteY74" fmla="*/ 854253 h 1012448"/>
              <a:gd name="connsiteX75" fmla="*/ 869268 w 6418347"/>
              <a:gd name="connsiteY75" fmla="*/ 854253 h 1012448"/>
              <a:gd name="connsiteX76" fmla="*/ 865090 w 6418347"/>
              <a:gd name="connsiteY76" fmla="*/ 854253 h 1012448"/>
              <a:gd name="connsiteX77" fmla="*/ 621267 w 6418347"/>
              <a:gd name="connsiteY77" fmla="*/ 854253 h 1012448"/>
              <a:gd name="connsiteX78" fmla="*/ 551458 w 6418347"/>
              <a:gd name="connsiteY78" fmla="*/ 854253 h 1012448"/>
              <a:gd name="connsiteX79" fmla="*/ 548337 w 6418347"/>
              <a:gd name="connsiteY79" fmla="*/ 854253 h 1012448"/>
              <a:gd name="connsiteX80" fmla="*/ 230526 w 6418347"/>
              <a:gd name="connsiteY80" fmla="*/ 854253 h 1012448"/>
              <a:gd name="connsiteX81" fmla="*/ 168633 w 6418347"/>
              <a:gd name="connsiteY81" fmla="*/ 818702 h 1012448"/>
              <a:gd name="connsiteX82" fmla="*/ 8167 w 6418347"/>
              <a:gd name="connsiteY82" fmla="*/ 540604 h 1012448"/>
              <a:gd name="connsiteX83" fmla="*/ 8167 w 6418347"/>
              <a:gd name="connsiteY83" fmla="*/ 469503 h 1012448"/>
              <a:gd name="connsiteX84" fmla="*/ 168633 w 6418347"/>
              <a:gd name="connsiteY84" fmla="*/ 191404 h 1012448"/>
              <a:gd name="connsiteX85" fmla="*/ 230526 w 6418347"/>
              <a:gd name="connsiteY85" fmla="*/ 155853 h 1012448"/>
              <a:gd name="connsiteX86" fmla="*/ 546443 w 6418347"/>
              <a:gd name="connsiteY86" fmla="*/ 155853 h 1012448"/>
              <a:gd name="connsiteX87" fmla="*/ 548337 w 6418347"/>
              <a:gd name="connsiteY87" fmla="*/ 155853 h 1012448"/>
              <a:gd name="connsiteX88" fmla="*/ 550831 w 6418347"/>
              <a:gd name="connsiteY88" fmla="*/ 155853 h 1012448"/>
              <a:gd name="connsiteX89" fmla="*/ 551458 w 6418347"/>
              <a:gd name="connsiteY89" fmla="*/ 155853 h 1012448"/>
              <a:gd name="connsiteX90" fmla="*/ 604829 w 6418347"/>
              <a:gd name="connsiteY90" fmla="*/ 155853 h 1012448"/>
              <a:gd name="connsiteX91" fmla="*/ 621267 w 6418347"/>
              <a:gd name="connsiteY91" fmla="*/ 155853 h 1012448"/>
              <a:gd name="connsiteX92" fmla="*/ 770059 w 6418347"/>
              <a:gd name="connsiteY92" fmla="*/ 155853 h 1012448"/>
              <a:gd name="connsiteX93" fmla="*/ 783339 w 6418347"/>
              <a:gd name="connsiteY93" fmla="*/ 155853 h 1012448"/>
              <a:gd name="connsiteX94" fmla="*/ 855324 w 6418347"/>
              <a:gd name="connsiteY94" fmla="*/ 155853 h 1012448"/>
              <a:gd name="connsiteX95" fmla="*/ 863847 w 6418347"/>
              <a:gd name="connsiteY95" fmla="*/ 155853 h 1012448"/>
              <a:gd name="connsiteX96" fmla="*/ 865090 w 6418347"/>
              <a:gd name="connsiteY96" fmla="*/ 155853 h 1012448"/>
              <a:gd name="connsiteX97" fmla="*/ 865136 w 6418347"/>
              <a:gd name="connsiteY97" fmla="*/ 155853 h 1012448"/>
              <a:gd name="connsiteX98" fmla="*/ 869268 w 6418347"/>
              <a:gd name="connsiteY98" fmla="*/ 155853 h 1012448"/>
              <a:gd name="connsiteX99" fmla="*/ 937184 w 6418347"/>
              <a:gd name="connsiteY99" fmla="*/ 155853 h 1012448"/>
              <a:gd name="connsiteX100" fmla="*/ 939078 w 6418347"/>
              <a:gd name="connsiteY100" fmla="*/ 155853 h 1012448"/>
              <a:gd name="connsiteX101" fmla="*/ 941572 w 6418347"/>
              <a:gd name="connsiteY101" fmla="*/ 155853 h 1012448"/>
              <a:gd name="connsiteX102" fmla="*/ 942199 w 6418347"/>
              <a:gd name="connsiteY102" fmla="*/ 155853 h 1012448"/>
              <a:gd name="connsiteX103" fmla="*/ 947155 w 6418347"/>
              <a:gd name="connsiteY103" fmla="*/ 155853 h 1012448"/>
              <a:gd name="connsiteX104" fmla="*/ 995570 w 6418347"/>
              <a:gd name="connsiteY104" fmla="*/ 155853 h 1012448"/>
              <a:gd name="connsiteX105" fmla="*/ 1124010 w 6418347"/>
              <a:gd name="connsiteY105" fmla="*/ 155853 h 1012448"/>
              <a:gd name="connsiteX106" fmla="*/ 1174080 w 6418347"/>
              <a:gd name="connsiteY106" fmla="*/ 155853 h 1012448"/>
              <a:gd name="connsiteX107" fmla="*/ 1181007 w 6418347"/>
              <a:gd name="connsiteY107" fmla="*/ 155853 h 1012448"/>
              <a:gd name="connsiteX108" fmla="*/ 1182901 w 6418347"/>
              <a:gd name="connsiteY108" fmla="*/ 155853 h 1012448"/>
              <a:gd name="connsiteX109" fmla="*/ 1185395 w 6418347"/>
              <a:gd name="connsiteY109" fmla="*/ 155853 h 1012448"/>
              <a:gd name="connsiteX110" fmla="*/ 1186022 w 6418347"/>
              <a:gd name="connsiteY110" fmla="*/ 155853 h 1012448"/>
              <a:gd name="connsiteX111" fmla="*/ 1239393 w 6418347"/>
              <a:gd name="connsiteY111" fmla="*/ 155853 h 1012448"/>
              <a:gd name="connsiteX112" fmla="*/ 1246065 w 6418347"/>
              <a:gd name="connsiteY112" fmla="*/ 155853 h 1012448"/>
              <a:gd name="connsiteX113" fmla="*/ 1255831 w 6418347"/>
              <a:gd name="connsiteY113" fmla="*/ 155853 h 1012448"/>
              <a:gd name="connsiteX114" fmla="*/ 1255877 w 6418347"/>
              <a:gd name="connsiteY114" fmla="*/ 155853 h 1012448"/>
              <a:gd name="connsiteX115" fmla="*/ 1260009 w 6418347"/>
              <a:gd name="connsiteY115" fmla="*/ 155853 h 1012448"/>
              <a:gd name="connsiteX116" fmla="*/ 1337896 w 6418347"/>
              <a:gd name="connsiteY116" fmla="*/ 155853 h 1012448"/>
              <a:gd name="connsiteX117" fmla="*/ 1361992 w 6418347"/>
              <a:gd name="connsiteY117" fmla="*/ 155853 h 1012448"/>
              <a:gd name="connsiteX118" fmla="*/ 1386931 w 6418347"/>
              <a:gd name="connsiteY118" fmla="*/ 155853 h 1012448"/>
              <a:gd name="connsiteX119" fmla="*/ 1439271 w 6418347"/>
              <a:gd name="connsiteY119" fmla="*/ 155853 h 1012448"/>
              <a:gd name="connsiteX120" fmla="*/ 1460009 w 6418347"/>
              <a:gd name="connsiteY120" fmla="*/ 155853 h 1012448"/>
              <a:gd name="connsiteX121" fmla="*/ 1470777 w 6418347"/>
              <a:gd name="connsiteY121" fmla="*/ 155853 h 1012448"/>
              <a:gd name="connsiteX122" fmla="*/ 1503832 w 6418347"/>
              <a:gd name="connsiteY122" fmla="*/ 155853 h 1012448"/>
              <a:gd name="connsiteX123" fmla="*/ 1514751 w 6418347"/>
              <a:gd name="connsiteY123" fmla="*/ 155853 h 1012448"/>
              <a:gd name="connsiteX124" fmla="*/ 1535722 w 6418347"/>
              <a:gd name="connsiteY124" fmla="*/ 155853 h 1012448"/>
              <a:gd name="connsiteX125" fmla="*/ 1542074 w 6418347"/>
              <a:gd name="connsiteY125" fmla="*/ 155853 h 1012448"/>
              <a:gd name="connsiteX126" fmla="*/ 1571748 w 6418347"/>
              <a:gd name="connsiteY126" fmla="*/ 155853 h 1012448"/>
              <a:gd name="connsiteX127" fmla="*/ 1573642 w 6418347"/>
              <a:gd name="connsiteY127" fmla="*/ 155853 h 1012448"/>
              <a:gd name="connsiteX128" fmla="*/ 1576136 w 6418347"/>
              <a:gd name="connsiteY128" fmla="*/ 155853 h 1012448"/>
              <a:gd name="connsiteX129" fmla="*/ 1576763 w 6418347"/>
              <a:gd name="connsiteY129" fmla="*/ 155853 h 1012448"/>
              <a:gd name="connsiteX130" fmla="*/ 1629511 w 6418347"/>
              <a:gd name="connsiteY130" fmla="*/ 155853 h 1012448"/>
              <a:gd name="connsiteX131" fmla="*/ 1630134 w 6418347"/>
              <a:gd name="connsiteY131" fmla="*/ 155853 h 1012448"/>
              <a:gd name="connsiteX132" fmla="*/ 1649734 w 6418347"/>
              <a:gd name="connsiteY132" fmla="*/ 155853 h 1012448"/>
              <a:gd name="connsiteX133" fmla="*/ 1680988 w 6418347"/>
              <a:gd name="connsiteY133" fmla="*/ 155853 h 1012448"/>
              <a:gd name="connsiteX134" fmla="*/ 1702848 w 6418347"/>
              <a:gd name="connsiteY134" fmla="*/ 155853 h 1012448"/>
              <a:gd name="connsiteX135" fmla="*/ 1704741 w 6418347"/>
              <a:gd name="connsiteY135" fmla="*/ 155853 h 1012448"/>
              <a:gd name="connsiteX136" fmla="*/ 1707236 w 6418347"/>
              <a:gd name="connsiteY136" fmla="*/ 155853 h 1012448"/>
              <a:gd name="connsiteX137" fmla="*/ 1707863 w 6418347"/>
              <a:gd name="connsiteY137" fmla="*/ 155853 h 1012448"/>
              <a:gd name="connsiteX138" fmla="*/ 1718928 w 6418347"/>
              <a:gd name="connsiteY138" fmla="*/ 155853 h 1012448"/>
              <a:gd name="connsiteX139" fmla="*/ 1752733 w 6418347"/>
              <a:gd name="connsiteY139" fmla="*/ 155853 h 1012448"/>
              <a:gd name="connsiteX140" fmla="*/ 1758158 w 6418347"/>
              <a:gd name="connsiteY140" fmla="*/ 155853 h 1012448"/>
              <a:gd name="connsiteX141" fmla="*/ 1761233 w 6418347"/>
              <a:gd name="connsiteY141" fmla="*/ 155853 h 1012448"/>
              <a:gd name="connsiteX142" fmla="*/ 1775926 w 6418347"/>
              <a:gd name="connsiteY142" fmla="*/ 155853 h 1012448"/>
              <a:gd name="connsiteX143" fmla="*/ 1777672 w 6418347"/>
              <a:gd name="connsiteY143" fmla="*/ 155853 h 1012448"/>
              <a:gd name="connsiteX144" fmla="*/ 1777819 w 6418347"/>
              <a:gd name="connsiteY144" fmla="*/ 155853 h 1012448"/>
              <a:gd name="connsiteX145" fmla="*/ 1780314 w 6418347"/>
              <a:gd name="connsiteY145" fmla="*/ 155853 h 1012448"/>
              <a:gd name="connsiteX146" fmla="*/ 1780940 w 6418347"/>
              <a:gd name="connsiteY146" fmla="*/ 155853 h 1012448"/>
              <a:gd name="connsiteX147" fmla="*/ 1830012 w 6418347"/>
              <a:gd name="connsiteY147" fmla="*/ 155853 h 1012448"/>
              <a:gd name="connsiteX148" fmla="*/ 1834311 w 6418347"/>
              <a:gd name="connsiteY148" fmla="*/ 155853 h 1012448"/>
              <a:gd name="connsiteX149" fmla="*/ 1850750 w 6418347"/>
              <a:gd name="connsiteY149" fmla="*/ 155853 h 1012448"/>
              <a:gd name="connsiteX150" fmla="*/ 1861518 w 6418347"/>
              <a:gd name="connsiteY150" fmla="*/ 155853 h 1012448"/>
              <a:gd name="connsiteX151" fmla="*/ 1866830 w 6418347"/>
              <a:gd name="connsiteY151" fmla="*/ 155853 h 1012448"/>
              <a:gd name="connsiteX152" fmla="*/ 1890441 w 6418347"/>
              <a:gd name="connsiteY152" fmla="*/ 155853 h 1012448"/>
              <a:gd name="connsiteX153" fmla="*/ 1894573 w 6418347"/>
              <a:gd name="connsiteY153" fmla="*/ 155853 h 1012448"/>
              <a:gd name="connsiteX154" fmla="*/ 1926463 w 6418347"/>
              <a:gd name="connsiteY154" fmla="*/ 155853 h 1012448"/>
              <a:gd name="connsiteX155" fmla="*/ 1932815 w 6418347"/>
              <a:gd name="connsiteY155" fmla="*/ 155853 h 1012448"/>
              <a:gd name="connsiteX156" fmla="*/ 1939743 w 6418347"/>
              <a:gd name="connsiteY156" fmla="*/ 155853 h 1012448"/>
              <a:gd name="connsiteX157" fmla="*/ 1939908 w 6418347"/>
              <a:gd name="connsiteY157" fmla="*/ 155853 h 1012448"/>
              <a:gd name="connsiteX158" fmla="*/ 2011728 w 6418347"/>
              <a:gd name="connsiteY158" fmla="*/ 155853 h 1012448"/>
              <a:gd name="connsiteX159" fmla="*/ 2012821 w 6418347"/>
              <a:gd name="connsiteY159" fmla="*/ 155853 h 1012448"/>
              <a:gd name="connsiteX160" fmla="*/ 2020252 w 6418347"/>
              <a:gd name="connsiteY160" fmla="*/ 155853 h 1012448"/>
              <a:gd name="connsiteX161" fmla="*/ 2021494 w 6418347"/>
              <a:gd name="connsiteY161" fmla="*/ 155853 h 1012448"/>
              <a:gd name="connsiteX162" fmla="*/ 2021541 w 6418347"/>
              <a:gd name="connsiteY162" fmla="*/ 155853 h 1012448"/>
              <a:gd name="connsiteX163" fmla="*/ 2025673 w 6418347"/>
              <a:gd name="connsiteY163" fmla="*/ 155853 h 1012448"/>
              <a:gd name="connsiteX164" fmla="*/ 2040475 w 6418347"/>
              <a:gd name="connsiteY164" fmla="*/ 155853 h 1012448"/>
              <a:gd name="connsiteX165" fmla="*/ 2071729 w 6418347"/>
              <a:gd name="connsiteY165" fmla="*/ 155853 h 1012448"/>
              <a:gd name="connsiteX166" fmla="*/ 2084805 w 6418347"/>
              <a:gd name="connsiteY166" fmla="*/ 155853 h 1012448"/>
              <a:gd name="connsiteX167" fmla="*/ 2093589 w 6418347"/>
              <a:gd name="connsiteY167" fmla="*/ 155853 h 1012448"/>
              <a:gd name="connsiteX168" fmla="*/ 2094572 w 6418347"/>
              <a:gd name="connsiteY168" fmla="*/ 155853 h 1012448"/>
              <a:gd name="connsiteX169" fmla="*/ 2094619 w 6418347"/>
              <a:gd name="connsiteY169" fmla="*/ 155853 h 1012448"/>
              <a:gd name="connsiteX170" fmla="*/ 2095482 w 6418347"/>
              <a:gd name="connsiteY170" fmla="*/ 155853 h 1012448"/>
              <a:gd name="connsiteX171" fmla="*/ 2097977 w 6418347"/>
              <a:gd name="connsiteY171" fmla="*/ 155853 h 1012448"/>
              <a:gd name="connsiteX172" fmla="*/ 2098604 w 6418347"/>
              <a:gd name="connsiteY172" fmla="*/ 155853 h 1012448"/>
              <a:gd name="connsiteX173" fmla="*/ 2098751 w 6418347"/>
              <a:gd name="connsiteY173" fmla="*/ 155853 h 1012448"/>
              <a:gd name="connsiteX174" fmla="*/ 2103559 w 6418347"/>
              <a:gd name="connsiteY174" fmla="*/ 155853 h 1012448"/>
              <a:gd name="connsiteX175" fmla="*/ 2109669 w 6418347"/>
              <a:gd name="connsiteY175" fmla="*/ 155853 h 1012448"/>
              <a:gd name="connsiteX176" fmla="*/ 2148899 w 6418347"/>
              <a:gd name="connsiteY176" fmla="*/ 155853 h 1012448"/>
              <a:gd name="connsiteX177" fmla="*/ 2151974 w 6418347"/>
              <a:gd name="connsiteY177" fmla="*/ 155853 h 1012448"/>
              <a:gd name="connsiteX178" fmla="*/ 2166667 w 6418347"/>
              <a:gd name="connsiteY178" fmla="*/ 155853 h 1012448"/>
              <a:gd name="connsiteX179" fmla="*/ 2168560 w 6418347"/>
              <a:gd name="connsiteY179" fmla="*/ 155853 h 1012448"/>
              <a:gd name="connsiteX180" fmla="*/ 2171055 w 6418347"/>
              <a:gd name="connsiteY180" fmla="*/ 155853 h 1012448"/>
              <a:gd name="connsiteX181" fmla="*/ 2171681 w 6418347"/>
              <a:gd name="connsiteY181" fmla="*/ 155853 h 1012448"/>
              <a:gd name="connsiteX182" fmla="*/ 2176636 w 6418347"/>
              <a:gd name="connsiteY182" fmla="*/ 155853 h 1012448"/>
              <a:gd name="connsiteX183" fmla="*/ 2211220 w 6418347"/>
              <a:gd name="connsiteY183" fmla="*/ 155853 h 1012448"/>
              <a:gd name="connsiteX184" fmla="*/ 2225052 w 6418347"/>
              <a:gd name="connsiteY184" fmla="*/ 155853 h 1012448"/>
              <a:gd name="connsiteX185" fmla="*/ 2257571 w 6418347"/>
              <a:gd name="connsiteY185" fmla="*/ 155853 h 1012448"/>
              <a:gd name="connsiteX186" fmla="*/ 2280414 w 6418347"/>
              <a:gd name="connsiteY186" fmla="*/ 155853 h 1012448"/>
              <a:gd name="connsiteX187" fmla="*/ 2284298 w 6418347"/>
              <a:gd name="connsiteY187" fmla="*/ 155853 h 1012448"/>
              <a:gd name="connsiteX188" fmla="*/ 2319643 w 6418347"/>
              <a:gd name="connsiteY188" fmla="*/ 155853 h 1012448"/>
              <a:gd name="connsiteX189" fmla="*/ 2330484 w 6418347"/>
              <a:gd name="connsiteY189" fmla="*/ 155853 h 1012448"/>
              <a:gd name="connsiteX190" fmla="*/ 2330649 w 6418347"/>
              <a:gd name="connsiteY190" fmla="*/ 155853 h 1012448"/>
              <a:gd name="connsiteX191" fmla="*/ 2337411 w 6418347"/>
              <a:gd name="connsiteY191" fmla="*/ 155853 h 1012448"/>
              <a:gd name="connsiteX192" fmla="*/ 2339305 w 6418347"/>
              <a:gd name="connsiteY192" fmla="*/ 155853 h 1012448"/>
              <a:gd name="connsiteX193" fmla="*/ 2341799 w 6418347"/>
              <a:gd name="connsiteY193" fmla="*/ 155853 h 1012448"/>
              <a:gd name="connsiteX194" fmla="*/ 2342426 w 6418347"/>
              <a:gd name="connsiteY194" fmla="*/ 155853 h 1012448"/>
              <a:gd name="connsiteX195" fmla="*/ 2353491 w 6418347"/>
              <a:gd name="connsiteY195" fmla="*/ 155853 h 1012448"/>
              <a:gd name="connsiteX196" fmla="*/ 2392721 w 6418347"/>
              <a:gd name="connsiteY196" fmla="*/ 155853 h 1012448"/>
              <a:gd name="connsiteX197" fmla="*/ 2395797 w 6418347"/>
              <a:gd name="connsiteY197" fmla="*/ 155853 h 1012448"/>
              <a:gd name="connsiteX198" fmla="*/ 2402469 w 6418347"/>
              <a:gd name="connsiteY198" fmla="*/ 155853 h 1012448"/>
              <a:gd name="connsiteX199" fmla="*/ 2403562 w 6418347"/>
              <a:gd name="connsiteY199" fmla="*/ 155853 h 1012448"/>
              <a:gd name="connsiteX200" fmla="*/ 2410489 w 6418347"/>
              <a:gd name="connsiteY200" fmla="*/ 155853 h 1012448"/>
              <a:gd name="connsiteX201" fmla="*/ 2412235 w 6418347"/>
              <a:gd name="connsiteY201" fmla="*/ 155853 h 1012448"/>
              <a:gd name="connsiteX202" fmla="*/ 2412282 w 6418347"/>
              <a:gd name="connsiteY202" fmla="*/ 155853 h 1012448"/>
              <a:gd name="connsiteX203" fmla="*/ 2412383 w 6418347"/>
              <a:gd name="connsiteY203" fmla="*/ 155853 h 1012448"/>
              <a:gd name="connsiteX204" fmla="*/ 2414877 w 6418347"/>
              <a:gd name="connsiteY204" fmla="*/ 155853 h 1012448"/>
              <a:gd name="connsiteX205" fmla="*/ 2415504 w 6418347"/>
              <a:gd name="connsiteY205" fmla="*/ 155853 h 1012448"/>
              <a:gd name="connsiteX206" fmla="*/ 2416414 w 6418347"/>
              <a:gd name="connsiteY206" fmla="*/ 155853 h 1012448"/>
              <a:gd name="connsiteX207" fmla="*/ 2468874 w 6418347"/>
              <a:gd name="connsiteY207" fmla="*/ 155853 h 1012448"/>
              <a:gd name="connsiteX208" fmla="*/ 2475546 w 6418347"/>
              <a:gd name="connsiteY208" fmla="*/ 155853 h 1012448"/>
              <a:gd name="connsiteX209" fmla="*/ 2485313 w 6418347"/>
              <a:gd name="connsiteY209" fmla="*/ 155853 h 1012448"/>
              <a:gd name="connsiteX210" fmla="*/ 2485360 w 6418347"/>
              <a:gd name="connsiteY210" fmla="*/ 155853 h 1012448"/>
              <a:gd name="connsiteX211" fmla="*/ 2489492 w 6418347"/>
              <a:gd name="connsiteY211" fmla="*/ 155853 h 1012448"/>
              <a:gd name="connsiteX212" fmla="*/ 2494300 w 6418347"/>
              <a:gd name="connsiteY212" fmla="*/ 155853 h 1012448"/>
              <a:gd name="connsiteX213" fmla="*/ 2518397 w 6418347"/>
              <a:gd name="connsiteY213" fmla="*/ 155853 h 1012448"/>
              <a:gd name="connsiteX214" fmla="*/ 2567377 w 6418347"/>
              <a:gd name="connsiteY214" fmla="*/ 155853 h 1012448"/>
              <a:gd name="connsiteX215" fmla="*/ 2595676 w 6418347"/>
              <a:gd name="connsiteY215" fmla="*/ 155853 h 1012448"/>
              <a:gd name="connsiteX216" fmla="*/ 2601961 w 6418347"/>
              <a:gd name="connsiteY216" fmla="*/ 155853 h 1012448"/>
              <a:gd name="connsiteX217" fmla="*/ 2616413 w 6418347"/>
              <a:gd name="connsiteY217" fmla="*/ 155853 h 1012448"/>
              <a:gd name="connsiteX218" fmla="*/ 2621754 w 6418347"/>
              <a:gd name="connsiteY218" fmla="*/ 155853 h 1012448"/>
              <a:gd name="connsiteX219" fmla="*/ 2627181 w 6418347"/>
              <a:gd name="connsiteY219" fmla="*/ 155853 h 1012448"/>
              <a:gd name="connsiteX220" fmla="*/ 2656104 w 6418347"/>
              <a:gd name="connsiteY220" fmla="*/ 155853 h 1012448"/>
              <a:gd name="connsiteX221" fmla="*/ 2660236 w 6418347"/>
              <a:gd name="connsiteY221" fmla="*/ 155853 h 1012448"/>
              <a:gd name="connsiteX222" fmla="*/ 2671155 w 6418347"/>
              <a:gd name="connsiteY222" fmla="*/ 155853 h 1012448"/>
              <a:gd name="connsiteX223" fmla="*/ 2675039 w 6418347"/>
              <a:gd name="connsiteY223" fmla="*/ 155853 h 1012448"/>
              <a:gd name="connsiteX224" fmla="*/ 2698478 w 6418347"/>
              <a:gd name="connsiteY224" fmla="*/ 155853 h 1012448"/>
              <a:gd name="connsiteX225" fmla="*/ 2700259 w 6418347"/>
              <a:gd name="connsiteY225" fmla="*/ 155853 h 1012448"/>
              <a:gd name="connsiteX226" fmla="*/ 2710384 w 6418347"/>
              <a:gd name="connsiteY226" fmla="*/ 155853 h 1012448"/>
              <a:gd name="connsiteX227" fmla="*/ 2728152 w 6418347"/>
              <a:gd name="connsiteY227" fmla="*/ 155853 h 1012448"/>
              <a:gd name="connsiteX228" fmla="*/ 2729182 w 6418347"/>
              <a:gd name="connsiteY228" fmla="*/ 155853 h 1012448"/>
              <a:gd name="connsiteX229" fmla="*/ 2730046 w 6418347"/>
              <a:gd name="connsiteY229" fmla="*/ 155853 h 1012448"/>
              <a:gd name="connsiteX230" fmla="*/ 2732540 w 6418347"/>
              <a:gd name="connsiteY230" fmla="*/ 155853 h 1012448"/>
              <a:gd name="connsiteX231" fmla="*/ 2733167 w 6418347"/>
              <a:gd name="connsiteY231" fmla="*/ 155853 h 1012448"/>
              <a:gd name="connsiteX232" fmla="*/ 2733314 w 6418347"/>
              <a:gd name="connsiteY232" fmla="*/ 155853 h 1012448"/>
              <a:gd name="connsiteX233" fmla="*/ 2744232 w 6418347"/>
              <a:gd name="connsiteY233" fmla="*/ 155853 h 1012448"/>
              <a:gd name="connsiteX234" fmla="*/ 2783462 w 6418347"/>
              <a:gd name="connsiteY234" fmla="*/ 155853 h 1012448"/>
              <a:gd name="connsiteX235" fmla="*/ 2786538 w 6418347"/>
              <a:gd name="connsiteY235" fmla="*/ 155853 h 1012448"/>
              <a:gd name="connsiteX236" fmla="*/ 2801230 w 6418347"/>
              <a:gd name="connsiteY236" fmla="*/ 155853 h 1012448"/>
              <a:gd name="connsiteX237" fmla="*/ 2803124 w 6418347"/>
              <a:gd name="connsiteY237" fmla="*/ 155853 h 1012448"/>
              <a:gd name="connsiteX238" fmla="*/ 2805618 w 6418347"/>
              <a:gd name="connsiteY238" fmla="*/ 155853 h 1012448"/>
              <a:gd name="connsiteX239" fmla="*/ 2806139 w 6418347"/>
              <a:gd name="connsiteY239" fmla="*/ 155853 h 1012448"/>
              <a:gd name="connsiteX240" fmla="*/ 2806245 w 6418347"/>
              <a:gd name="connsiteY240" fmla="*/ 155853 h 1012448"/>
              <a:gd name="connsiteX241" fmla="*/ 2859615 w 6418347"/>
              <a:gd name="connsiteY241" fmla="*/ 155853 h 1012448"/>
              <a:gd name="connsiteX242" fmla="*/ 2898161 w 6418347"/>
              <a:gd name="connsiteY242" fmla="*/ 155853 h 1012448"/>
              <a:gd name="connsiteX243" fmla="*/ 2909138 w 6418347"/>
              <a:gd name="connsiteY243" fmla="*/ 155853 h 1012448"/>
              <a:gd name="connsiteX244" fmla="*/ 2932330 w 6418347"/>
              <a:gd name="connsiteY244" fmla="*/ 155853 h 1012448"/>
              <a:gd name="connsiteX245" fmla="*/ 2934224 w 6418347"/>
              <a:gd name="connsiteY245" fmla="*/ 155853 h 1012448"/>
              <a:gd name="connsiteX246" fmla="*/ 2936718 w 6418347"/>
              <a:gd name="connsiteY246" fmla="*/ 155853 h 1012448"/>
              <a:gd name="connsiteX247" fmla="*/ 2937344 w 6418347"/>
              <a:gd name="connsiteY247" fmla="*/ 155853 h 1012448"/>
              <a:gd name="connsiteX248" fmla="*/ 2986417 w 6418347"/>
              <a:gd name="connsiteY248" fmla="*/ 155853 h 1012448"/>
              <a:gd name="connsiteX249" fmla="*/ 2990715 w 6418347"/>
              <a:gd name="connsiteY249" fmla="*/ 155853 h 1012448"/>
              <a:gd name="connsiteX250" fmla="*/ 3007154 w 6418347"/>
              <a:gd name="connsiteY250" fmla="*/ 155853 h 1012448"/>
              <a:gd name="connsiteX251" fmla="*/ 3012495 w 6418347"/>
              <a:gd name="connsiteY251" fmla="*/ 155853 h 1012448"/>
              <a:gd name="connsiteX252" fmla="*/ 3017922 w 6418347"/>
              <a:gd name="connsiteY252" fmla="*/ 155853 h 1012448"/>
              <a:gd name="connsiteX253" fmla="*/ 3046845 w 6418347"/>
              <a:gd name="connsiteY253" fmla="*/ 155853 h 1012448"/>
              <a:gd name="connsiteX254" fmla="*/ 3050977 w 6418347"/>
              <a:gd name="connsiteY254" fmla="*/ 155853 h 1012448"/>
              <a:gd name="connsiteX255" fmla="*/ 3089219 w 6418347"/>
              <a:gd name="connsiteY255" fmla="*/ 155853 h 1012448"/>
              <a:gd name="connsiteX256" fmla="*/ 3091000 w 6418347"/>
              <a:gd name="connsiteY256" fmla="*/ 155853 h 1012448"/>
              <a:gd name="connsiteX257" fmla="*/ 3119923 w 6418347"/>
              <a:gd name="connsiteY257" fmla="*/ 155853 h 1012448"/>
              <a:gd name="connsiteX258" fmla="*/ 3124055 w 6418347"/>
              <a:gd name="connsiteY258" fmla="*/ 155853 h 1012448"/>
              <a:gd name="connsiteX259" fmla="*/ 3169225 w 6418347"/>
              <a:gd name="connsiteY259" fmla="*/ 155853 h 1012448"/>
              <a:gd name="connsiteX260" fmla="*/ 3196880 w 6418347"/>
              <a:gd name="connsiteY260" fmla="*/ 155853 h 1012448"/>
              <a:gd name="connsiteX261" fmla="*/ 3241210 w 6418347"/>
              <a:gd name="connsiteY261" fmla="*/ 155853 h 1012448"/>
              <a:gd name="connsiteX262" fmla="*/ 3250977 w 6418347"/>
              <a:gd name="connsiteY262" fmla="*/ 155853 h 1012448"/>
              <a:gd name="connsiteX263" fmla="*/ 3251023 w 6418347"/>
              <a:gd name="connsiteY263" fmla="*/ 155853 h 1012448"/>
              <a:gd name="connsiteX264" fmla="*/ 3255155 w 6418347"/>
              <a:gd name="connsiteY264" fmla="*/ 155853 h 1012448"/>
              <a:gd name="connsiteX265" fmla="*/ 3288902 w 6418347"/>
              <a:gd name="connsiteY265" fmla="*/ 155853 h 1012448"/>
              <a:gd name="connsiteX266" fmla="*/ 3323071 w 6418347"/>
              <a:gd name="connsiteY266" fmla="*/ 155853 h 1012448"/>
              <a:gd name="connsiteX267" fmla="*/ 3324965 w 6418347"/>
              <a:gd name="connsiteY267" fmla="*/ 155853 h 1012448"/>
              <a:gd name="connsiteX268" fmla="*/ 3327459 w 6418347"/>
              <a:gd name="connsiteY268" fmla="*/ 155853 h 1012448"/>
              <a:gd name="connsiteX269" fmla="*/ 3328085 w 6418347"/>
              <a:gd name="connsiteY269" fmla="*/ 155853 h 1012448"/>
              <a:gd name="connsiteX270" fmla="*/ 3333041 w 6418347"/>
              <a:gd name="connsiteY270" fmla="*/ 155853 h 1012448"/>
              <a:gd name="connsiteX271" fmla="*/ 3381456 w 6418347"/>
              <a:gd name="connsiteY271" fmla="*/ 155853 h 1012448"/>
              <a:gd name="connsiteX272" fmla="*/ 3509896 w 6418347"/>
              <a:gd name="connsiteY272" fmla="*/ 155853 h 1012448"/>
              <a:gd name="connsiteX273" fmla="*/ 3559966 w 6418347"/>
              <a:gd name="connsiteY273" fmla="*/ 155853 h 1012448"/>
              <a:gd name="connsiteX274" fmla="*/ 3566894 w 6418347"/>
              <a:gd name="connsiteY274" fmla="*/ 155853 h 1012448"/>
              <a:gd name="connsiteX275" fmla="*/ 3568787 w 6418347"/>
              <a:gd name="connsiteY275" fmla="*/ 155853 h 1012448"/>
              <a:gd name="connsiteX276" fmla="*/ 3571281 w 6418347"/>
              <a:gd name="connsiteY276" fmla="*/ 155853 h 1012448"/>
              <a:gd name="connsiteX277" fmla="*/ 3571908 w 6418347"/>
              <a:gd name="connsiteY277" fmla="*/ 155853 h 1012448"/>
              <a:gd name="connsiteX278" fmla="*/ 3625279 w 6418347"/>
              <a:gd name="connsiteY278" fmla="*/ 155853 h 1012448"/>
              <a:gd name="connsiteX279" fmla="*/ 3631951 w 6418347"/>
              <a:gd name="connsiteY279" fmla="*/ 155853 h 1012448"/>
              <a:gd name="connsiteX280" fmla="*/ 3641718 w 6418347"/>
              <a:gd name="connsiteY280" fmla="*/ 155853 h 1012448"/>
              <a:gd name="connsiteX281" fmla="*/ 3641764 w 6418347"/>
              <a:gd name="connsiteY281" fmla="*/ 155853 h 1012448"/>
              <a:gd name="connsiteX282" fmla="*/ 3645896 w 6418347"/>
              <a:gd name="connsiteY282" fmla="*/ 155853 h 1012448"/>
              <a:gd name="connsiteX283" fmla="*/ 3723782 w 6418347"/>
              <a:gd name="connsiteY283" fmla="*/ 155853 h 1012448"/>
              <a:gd name="connsiteX284" fmla="*/ 3778159 w 6418347"/>
              <a:gd name="connsiteY284" fmla="*/ 155853 h 1012448"/>
              <a:gd name="connsiteX285" fmla="*/ 3889719 w 6418347"/>
              <a:gd name="connsiteY285" fmla="*/ 155853 h 1012448"/>
              <a:gd name="connsiteX286" fmla="*/ 3900637 w 6418347"/>
              <a:gd name="connsiteY286" fmla="*/ 155853 h 1012448"/>
              <a:gd name="connsiteX287" fmla="*/ 3957635 w 6418347"/>
              <a:gd name="connsiteY287" fmla="*/ 155853 h 1012448"/>
              <a:gd name="connsiteX288" fmla="*/ 3959528 w 6418347"/>
              <a:gd name="connsiteY288" fmla="*/ 155853 h 1012448"/>
              <a:gd name="connsiteX289" fmla="*/ 3962022 w 6418347"/>
              <a:gd name="connsiteY289" fmla="*/ 155853 h 1012448"/>
              <a:gd name="connsiteX290" fmla="*/ 3962649 w 6418347"/>
              <a:gd name="connsiteY290" fmla="*/ 155853 h 1012448"/>
              <a:gd name="connsiteX291" fmla="*/ 4016020 w 6418347"/>
              <a:gd name="connsiteY291" fmla="*/ 155853 h 1012448"/>
              <a:gd name="connsiteX292" fmla="*/ 4280460 w 6418347"/>
              <a:gd name="connsiteY292" fmla="*/ 155853 h 1012448"/>
              <a:gd name="connsiteX293" fmla="*/ 4281080 w 6418347"/>
              <a:gd name="connsiteY293" fmla="*/ 156037 h 1012448"/>
              <a:gd name="connsiteX294" fmla="*/ 5554251 w 6418347"/>
              <a:gd name="connsiteY294" fmla="*/ 156037 h 1012448"/>
              <a:gd name="connsiteX295" fmla="*/ 5650262 w 6418347"/>
              <a:gd name="connsiteY295" fmla="*/ 156037 h 1012448"/>
              <a:gd name="connsiteX296" fmla="*/ 5851646 w 6418347"/>
              <a:gd name="connsiteY296" fmla="*/ 156037 h 1012448"/>
              <a:gd name="connsiteX297" fmla="*/ 5852007 w 6418347"/>
              <a:gd name="connsiteY297" fmla="*/ 156037 h 1012448"/>
              <a:gd name="connsiteX298" fmla="*/ 5866427 w 6418347"/>
              <a:gd name="connsiteY298" fmla="*/ 141296 h 1012448"/>
              <a:gd name="connsiteX299" fmla="*/ 5866427 w 6418347"/>
              <a:gd name="connsiteY299" fmla="*/ 140937 h 1012448"/>
              <a:gd name="connsiteX300" fmla="*/ 5866787 w 6418347"/>
              <a:gd name="connsiteY300" fmla="*/ 60761 h 1012448"/>
              <a:gd name="connsiteX301" fmla="*/ 5866427 w 6418347"/>
              <a:gd name="connsiteY301" fmla="*/ 56805 h 1012448"/>
              <a:gd name="connsiteX302" fmla="*/ 5923385 w 6418347"/>
              <a:gd name="connsiteY302" fmla="*/ 0 h 10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418347" h="1012448">
                <a:moveTo>
                  <a:pt x="5923385" y="0"/>
                </a:moveTo>
                <a:cubicBezTo>
                  <a:pt x="5940329" y="0"/>
                  <a:pt x="5955470" y="7549"/>
                  <a:pt x="5965923" y="19055"/>
                </a:cubicBezTo>
                <a:lnTo>
                  <a:pt x="6389507" y="441867"/>
                </a:lnTo>
                <a:cubicBezTo>
                  <a:pt x="6407171" y="457685"/>
                  <a:pt x="6418347" y="480696"/>
                  <a:pt x="6418347" y="506583"/>
                </a:cubicBezTo>
                <a:cubicBezTo>
                  <a:pt x="6418347" y="530312"/>
                  <a:pt x="6408614" y="552243"/>
                  <a:pt x="6392751" y="568063"/>
                </a:cubicBezTo>
                <a:lnTo>
                  <a:pt x="5964122" y="995549"/>
                </a:lnTo>
                <a:cubicBezTo>
                  <a:pt x="5953667" y="1005976"/>
                  <a:pt x="5939247" y="1012448"/>
                  <a:pt x="5923385" y="1012448"/>
                </a:cubicBezTo>
                <a:cubicBezTo>
                  <a:pt x="5892022" y="1012448"/>
                  <a:pt x="5866427" y="987280"/>
                  <a:pt x="5866427" y="955641"/>
                </a:cubicBezTo>
                <a:lnTo>
                  <a:pt x="5866427" y="954203"/>
                </a:lnTo>
                <a:lnTo>
                  <a:pt x="5866427" y="869712"/>
                </a:lnTo>
                <a:lnTo>
                  <a:pt x="5866427" y="869353"/>
                </a:lnTo>
                <a:lnTo>
                  <a:pt x="5866427" y="868993"/>
                </a:lnTo>
                <a:cubicBezTo>
                  <a:pt x="5866427" y="861084"/>
                  <a:pt x="5859938" y="854252"/>
                  <a:pt x="5851646" y="854252"/>
                </a:cubicBezTo>
                <a:lnTo>
                  <a:pt x="5851286" y="854252"/>
                </a:lnTo>
                <a:lnTo>
                  <a:pt x="5650262" y="854252"/>
                </a:lnTo>
                <a:lnTo>
                  <a:pt x="5554251" y="854252"/>
                </a:lnTo>
                <a:lnTo>
                  <a:pt x="4280463" y="854252"/>
                </a:lnTo>
                <a:lnTo>
                  <a:pt x="4280460" y="854253"/>
                </a:lnTo>
                <a:lnTo>
                  <a:pt x="3962649" y="854253"/>
                </a:lnTo>
                <a:lnTo>
                  <a:pt x="3959528" y="854253"/>
                </a:lnTo>
                <a:lnTo>
                  <a:pt x="3889719" y="854253"/>
                </a:lnTo>
                <a:lnTo>
                  <a:pt x="3645896" y="854253"/>
                </a:lnTo>
                <a:lnTo>
                  <a:pt x="3641718" y="854253"/>
                </a:lnTo>
                <a:lnTo>
                  <a:pt x="3571908" y="854253"/>
                </a:lnTo>
                <a:lnTo>
                  <a:pt x="3568787" y="854253"/>
                </a:lnTo>
                <a:lnTo>
                  <a:pt x="3328085" y="854253"/>
                </a:lnTo>
                <a:lnTo>
                  <a:pt x="3324965" y="854253"/>
                </a:lnTo>
                <a:lnTo>
                  <a:pt x="3255155" y="854253"/>
                </a:lnTo>
                <a:lnTo>
                  <a:pt x="3250977" y="854253"/>
                </a:lnTo>
                <a:lnTo>
                  <a:pt x="3124055" y="854253"/>
                </a:lnTo>
                <a:lnTo>
                  <a:pt x="3050977" y="854253"/>
                </a:lnTo>
                <a:lnTo>
                  <a:pt x="3007154" y="854253"/>
                </a:lnTo>
                <a:lnTo>
                  <a:pt x="2937344" y="854253"/>
                </a:lnTo>
                <a:lnTo>
                  <a:pt x="2934224" y="854253"/>
                </a:lnTo>
                <a:lnTo>
                  <a:pt x="2806245" y="854253"/>
                </a:lnTo>
                <a:lnTo>
                  <a:pt x="2803124" y="854253"/>
                </a:lnTo>
                <a:lnTo>
                  <a:pt x="2733314" y="854253"/>
                </a:lnTo>
                <a:lnTo>
                  <a:pt x="2733167" y="854253"/>
                </a:lnTo>
                <a:lnTo>
                  <a:pt x="2730046" y="854253"/>
                </a:lnTo>
                <a:lnTo>
                  <a:pt x="2660236" y="854253"/>
                </a:lnTo>
                <a:lnTo>
                  <a:pt x="2616413" y="854253"/>
                </a:lnTo>
                <a:lnTo>
                  <a:pt x="2489492" y="854253"/>
                </a:lnTo>
                <a:lnTo>
                  <a:pt x="2485313" y="854253"/>
                </a:lnTo>
                <a:lnTo>
                  <a:pt x="2416414" y="854253"/>
                </a:lnTo>
                <a:lnTo>
                  <a:pt x="2415504" y="854253"/>
                </a:lnTo>
                <a:lnTo>
                  <a:pt x="2412383" y="854253"/>
                </a:lnTo>
                <a:lnTo>
                  <a:pt x="2412235" y="854253"/>
                </a:lnTo>
                <a:lnTo>
                  <a:pt x="2342426" y="854253"/>
                </a:lnTo>
                <a:lnTo>
                  <a:pt x="2339305" y="854253"/>
                </a:lnTo>
                <a:lnTo>
                  <a:pt x="2171681" y="854253"/>
                </a:lnTo>
                <a:lnTo>
                  <a:pt x="2168560" y="854253"/>
                </a:lnTo>
                <a:lnTo>
                  <a:pt x="2098751" y="854253"/>
                </a:lnTo>
                <a:lnTo>
                  <a:pt x="2098604" y="854253"/>
                </a:lnTo>
                <a:lnTo>
                  <a:pt x="2095482" y="854253"/>
                </a:lnTo>
                <a:lnTo>
                  <a:pt x="2094572" y="854253"/>
                </a:lnTo>
                <a:lnTo>
                  <a:pt x="2025673" y="854253"/>
                </a:lnTo>
                <a:lnTo>
                  <a:pt x="2021494" y="854253"/>
                </a:lnTo>
                <a:lnTo>
                  <a:pt x="1894573" y="854253"/>
                </a:lnTo>
                <a:lnTo>
                  <a:pt x="1850750" y="854253"/>
                </a:lnTo>
                <a:lnTo>
                  <a:pt x="1780940" y="854253"/>
                </a:lnTo>
                <a:lnTo>
                  <a:pt x="1777819" y="854253"/>
                </a:lnTo>
                <a:lnTo>
                  <a:pt x="1777672" y="854253"/>
                </a:lnTo>
                <a:lnTo>
                  <a:pt x="1707863" y="854253"/>
                </a:lnTo>
                <a:lnTo>
                  <a:pt x="1704741" y="854253"/>
                </a:lnTo>
                <a:lnTo>
                  <a:pt x="1576763" y="854253"/>
                </a:lnTo>
                <a:lnTo>
                  <a:pt x="1573642" y="854253"/>
                </a:lnTo>
                <a:lnTo>
                  <a:pt x="1503832" y="854253"/>
                </a:lnTo>
                <a:lnTo>
                  <a:pt x="1460009" y="854253"/>
                </a:lnTo>
                <a:lnTo>
                  <a:pt x="1386931" y="854253"/>
                </a:lnTo>
                <a:lnTo>
                  <a:pt x="1260009" y="854253"/>
                </a:lnTo>
                <a:lnTo>
                  <a:pt x="1255831" y="854253"/>
                </a:lnTo>
                <a:lnTo>
                  <a:pt x="1186022" y="854253"/>
                </a:lnTo>
                <a:lnTo>
                  <a:pt x="1182901" y="854253"/>
                </a:lnTo>
                <a:lnTo>
                  <a:pt x="942199" y="854253"/>
                </a:lnTo>
                <a:lnTo>
                  <a:pt x="939078" y="854253"/>
                </a:lnTo>
                <a:lnTo>
                  <a:pt x="869268" y="854253"/>
                </a:lnTo>
                <a:lnTo>
                  <a:pt x="865090" y="854253"/>
                </a:lnTo>
                <a:lnTo>
                  <a:pt x="621267" y="854253"/>
                </a:lnTo>
                <a:lnTo>
                  <a:pt x="551458" y="854253"/>
                </a:lnTo>
                <a:lnTo>
                  <a:pt x="548337" y="854253"/>
                </a:lnTo>
                <a:lnTo>
                  <a:pt x="230526" y="854253"/>
                </a:lnTo>
                <a:cubicBezTo>
                  <a:pt x="208176" y="854253"/>
                  <a:pt x="180094" y="838198"/>
                  <a:pt x="168633" y="818702"/>
                </a:cubicBezTo>
                <a:cubicBezTo>
                  <a:pt x="8167" y="540604"/>
                  <a:pt x="8167" y="540604"/>
                  <a:pt x="8167" y="540604"/>
                </a:cubicBezTo>
                <a:cubicBezTo>
                  <a:pt x="-2722" y="521108"/>
                  <a:pt x="-2722" y="488999"/>
                  <a:pt x="8167" y="469503"/>
                </a:cubicBezTo>
                <a:cubicBezTo>
                  <a:pt x="168633" y="191404"/>
                  <a:pt x="168633" y="191404"/>
                  <a:pt x="168633" y="191404"/>
                </a:cubicBezTo>
                <a:cubicBezTo>
                  <a:pt x="180094" y="171909"/>
                  <a:pt x="208176" y="155853"/>
                  <a:pt x="230526" y="155853"/>
                </a:cubicBezTo>
                <a:cubicBezTo>
                  <a:pt x="471226" y="155853"/>
                  <a:pt x="531400" y="155853"/>
                  <a:pt x="546443" y="155853"/>
                </a:cubicBezTo>
                <a:lnTo>
                  <a:pt x="548337" y="155853"/>
                </a:lnTo>
                <a:lnTo>
                  <a:pt x="550831" y="155853"/>
                </a:lnTo>
                <a:cubicBezTo>
                  <a:pt x="551458" y="155853"/>
                  <a:pt x="551458" y="155853"/>
                  <a:pt x="551458" y="155853"/>
                </a:cubicBezTo>
                <a:lnTo>
                  <a:pt x="604829" y="155853"/>
                </a:lnTo>
                <a:lnTo>
                  <a:pt x="621267" y="155853"/>
                </a:lnTo>
                <a:lnTo>
                  <a:pt x="770059" y="155853"/>
                </a:lnTo>
                <a:lnTo>
                  <a:pt x="783339" y="155853"/>
                </a:lnTo>
                <a:cubicBezTo>
                  <a:pt x="822398" y="155853"/>
                  <a:pt x="843703" y="155853"/>
                  <a:pt x="855324" y="155853"/>
                </a:cubicBezTo>
                <a:lnTo>
                  <a:pt x="863847" y="155853"/>
                </a:lnTo>
                <a:lnTo>
                  <a:pt x="865090" y="155853"/>
                </a:lnTo>
                <a:lnTo>
                  <a:pt x="865136" y="155853"/>
                </a:lnTo>
                <a:cubicBezTo>
                  <a:pt x="869268" y="155853"/>
                  <a:pt x="869268" y="155853"/>
                  <a:pt x="869268" y="155853"/>
                </a:cubicBezTo>
                <a:lnTo>
                  <a:pt x="937184" y="155853"/>
                </a:lnTo>
                <a:lnTo>
                  <a:pt x="939078" y="155853"/>
                </a:lnTo>
                <a:lnTo>
                  <a:pt x="941572" y="155853"/>
                </a:lnTo>
                <a:lnTo>
                  <a:pt x="942199" y="155853"/>
                </a:lnTo>
                <a:lnTo>
                  <a:pt x="947155" y="155853"/>
                </a:lnTo>
                <a:lnTo>
                  <a:pt x="995570" y="155853"/>
                </a:lnTo>
                <a:lnTo>
                  <a:pt x="1124010" y="155853"/>
                </a:lnTo>
                <a:lnTo>
                  <a:pt x="1174080" y="155853"/>
                </a:lnTo>
                <a:lnTo>
                  <a:pt x="1181007" y="155853"/>
                </a:lnTo>
                <a:lnTo>
                  <a:pt x="1182901" y="155853"/>
                </a:lnTo>
                <a:lnTo>
                  <a:pt x="1185395" y="155853"/>
                </a:lnTo>
                <a:cubicBezTo>
                  <a:pt x="1186022" y="155853"/>
                  <a:pt x="1186022" y="155853"/>
                  <a:pt x="1186022" y="155853"/>
                </a:cubicBezTo>
                <a:lnTo>
                  <a:pt x="1239393" y="155853"/>
                </a:lnTo>
                <a:lnTo>
                  <a:pt x="1246065" y="155853"/>
                </a:lnTo>
                <a:lnTo>
                  <a:pt x="1255831" y="155853"/>
                </a:lnTo>
                <a:lnTo>
                  <a:pt x="1255877" y="155853"/>
                </a:lnTo>
                <a:lnTo>
                  <a:pt x="1260009" y="155853"/>
                </a:lnTo>
                <a:lnTo>
                  <a:pt x="1337896" y="155853"/>
                </a:lnTo>
                <a:lnTo>
                  <a:pt x="1361992" y="155853"/>
                </a:lnTo>
                <a:lnTo>
                  <a:pt x="1386931" y="155853"/>
                </a:lnTo>
                <a:lnTo>
                  <a:pt x="1439271" y="155853"/>
                </a:lnTo>
                <a:lnTo>
                  <a:pt x="1460009" y="155853"/>
                </a:lnTo>
                <a:lnTo>
                  <a:pt x="1470777" y="155853"/>
                </a:lnTo>
                <a:cubicBezTo>
                  <a:pt x="1503832" y="155853"/>
                  <a:pt x="1503832" y="155853"/>
                  <a:pt x="1503832" y="155853"/>
                </a:cubicBezTo>
                <a:lnTo>
                  <a:pt x="1514751" y="155853"/>
                </a:lnTo>
                <a:lnTo>
                  <a:pt x="1535722" y="155853"/>
                </a:lnTo>
                <a:lnTo>
                  <a:pt x="1542074" y="155853"/>
                </a:lnTo>
                <a:lnTo>
                  <a:pt x="1571748" y="155853"/>
                </a:lnTo>
                <a:lnTo>
                  <a:pt x="1573642" y="155853"/>
                </a:lnTo>
                <a:lnTo>
                  <a:pt x="1576136" y="155853"/>
                </a:lnTo>
                <a:lnTo>
                  <a:pt x="1576763" y="155853"/>
                </a:lnTo>
                <a:lnTo>
                  <a:pt x="1629511" y="155853"/>
                </a:lnTo>
                <a:lnTo>
                  <a:pt x="1630134" y="155853"/>
                </a:lnTo>
                <a:lnTo>
                  <a:pt x="1649734" y="155853"/>
                </a:lnTo>
                <a:lnTo>
                  <a:pt x="1680988" y="155853"/>
                </a:lnTo>
                <a:lnTo>
                  <a:pt x="1702848" y="155853"/>
                </a:lnTo>
                <a:lnTo>
                  <a:pt x="1704741" y="155853"/>
                </a:lnTo>
                <a:lnTo>
                  <a:pt x="1707236" y="155853"/>
                </a:lnTo>
                <a:lnTo>
                  <a:pt x="1707863" y="155853"/>
                </a:lnTo>
                <a:lnTo>
                  <a:pt x="1718928" y="155853"/>
                </a:lnTo>
                <a:lnTo>
                  <a:pt x="1752733" y="155853"/>
                </a:lnTo>
                <a:lnTo>
                  <a:pt x="1758158" y="155853"/>
                </a:lnTo>
                <a:lnTo>
                  <a:pt x="1761233" y="155853"/>
                </a:lnTo>
                <a:lnTo>
                  <a:pt x="1775926" y="155853"/>
                </a:lnTo>
                <a:lnTo>
                  <a:pt x="1777672" y="155853"/>
                </a:lnTo>
                <a:lnTo>
                  <a:pt x="1777819" y="155853"/>
                </a:lnTo>
                <a:lnTo>
                  <a:pt x="1780314" y="155853"/>
                </a:lnTo>
                <a:cubicBezTo>
                  <a:pt x="1780940" y="155853"/>
                  <a:pt x="1780940" y="155853"/>
                  <a:pt x="1780940" y="155853"/>
                </a:cubicBezTo>
                <a:lnTo>
                  <a:pt x="1830012" y="155853"/>
                </a:lnTo>
                <a:lnTo>
                  <a:pt x="1834311" y="155853"/>
                </a:lnTo>
                <a:lnTo>
                  <a:pt x="1850750" y="155853"/>
                </a:lnTo>
                <a:lnTo>
                  <a:pt x="1861518" y="155853"/>
                </a:lnTo>
                <a:lnTo>
                  <a:pt x="1866830" y="155853"/>
                </a:lnTo>
                <a:lnTo>
                  <a:pt x="1890441" y="155853"/>
                </a:lnTo>
                <a:lnTo>
                  <a:pt x="1894573" y="155853"/>
                </a:lnTo>
                <a:lnTo>
                  <a:pt x="1926463" y="155853"/>
                </a:lnTo>
                <a:lnTo>
                  <a:pt x="1932815" y="155853"/>
                </a:lnTo>
                <a:lnTo>
                  <a:pt x="1939743" y="155853"/>
                </a:lnTo>
                <a:lnTo>
                  <a:pt x="1939908" y="155853"/>
                </a:lnTo>
                <a:lnTo>
                  <a:pt x="2011728" y="155853"/>
                </a:lnTo>
                <a:lnTo>
                  <a:pt x="2012821" y="155853"/>
                </a:lnTo>
                <a:lnTo>
                  <a:pt x="2020252" y="155853"/>
                </a:lnTo>
                <a:lnTo>
                  <a:pt x="2021494" y="155853"/>
                </a:lnTo>
                <a:lnTo>
                  <a:pt x="2021541" y="155853"/>
                </a:lnTo>
                <a:lnTo>
                  <a:pt x="2025673" y="155853"/>
                </a:lnTo>
                <a:lnTo>
                  <a:pt x="2040475" y="155853"/>
                </a:lnTo>
                <a:lnTo>
                  <a:pt x="2071729" y="155853"/>
                </a:lnTo>
                <a:lnTo>
                  <a:pt x="2084805" y="155853"/>
                </a:lnTo>
                <a:lnTo>
                  <a:pt x="2093589" y="155853"/>
                </a:lnTo>
                <a:lnTo>
                  <a:pt x="2094572" y="155853"/>
                </a:lnTo>
                <a:lnTo>
                  <a:pt x="2094619" y="155853"/>
                </a:lnTo>
                <a:lnTo>
                  <a:pt x="2095482" y="155853"/>
                </a:lnTo>
                <a:lnTo>
                  <a:pt x="2097977" y="155853"/>
                </a:lnTo>
                <a:lnTo>
                  <a:pt x="2098604" y="155853"/>
                </a:lnTo>
                <a:lnTo>
                  <a:pt x="2098751" y="155853"/>
                </a:lnTo>
                <a:lnTo>
                  <a:pt x="2103559" y="155853"/>
                </a:lnTo>
                <a:lnTo>
                  <a:pt x="2109669" y="155853"/>
                </a:lnTo>
                <a:lnTo>
                  <a:pt x="2148899" y="155853"/>
                </a:lnTo>
                <a:lnTo>
                  <a:pt x="2151974" y="155853"/>
                </a:lnTo>
                <a:lnTo>
                  <a:pt x="2166667" y="155853"/>
                </a:lnTo>
                <a:lnTo>
                  <a:pt x="2168560" y="155853"/>
                </a:lnTo>
                <a:lnTo>
                  <a:pt x="2171055" y="155853"/>
                </a:lnTo>
                <a:lnTo>
                  <a:pt x="2171681" y="155853"/>
                </a:lnTo>
                <a:lnTo>
                  <a:pt x="2176636" y="155853"/>
                </a:lnTo>
                <a:lnTo>
                  <a:pt x="2211220" y="155853"/>
                </a:lnTo>
                <a:lnTo>
                  <a:pt x="2225052" y="155853"/>
                </a:lnTo>
                <a:lnTo>
                  <a:pt x="2257571" y="155853"/>
                </a:lnTo>
                <a:lnTo>
                  <a:pt x="2280414" y="155853"/>
                </a:lnTo>
                <a:lnTo>
                  <a:pt x="2284298" y="155853"/>
                </a:lnTo>
                <a:lnTo>
                  <a:pt x="2319643" y="155853"/>
                </a:lnTo>
                <a:lnTo>
                  <a:pt x="2330484" y="155853"/>
                </a:lnTo>
                <a:lnTo>
                  <a:pt x="2330649" y="155853"/>
                </a:lnTo>
                <a:lnTo>
                  <a:pt x="2337411" y="155853"/>
                </a:lnTo>
                <a:lnTo>
                  <a:pt x="2339305" y="155853"/>
                </a:lnTo>
                <a:lnTo>
                  <a:pt x="2341799" y="155853"/>
                </a:lnTo>
                <a:lnTo>
                  <a:pt x="2342426" y="155853"/>
                </a:lnTo>
                <a:lnTo>
                  <a:pt x="2353491" y="155853"/>
                </a:lnTo>
                <a:cubicBezTo>
                  <a:pt x="2371090" y="155853"/>
                  <a:pt x="2383694" y="155853"/>
                  <a:pt x="2392721" y="155853"/>
                </a:cubicBezTo>
                <a:lnTo>
                  <a:pt x="2395797" y="155853"/>
                </a:lnTo>
                <a:lnTo>
                  <a:pt x="2402469" y="155853"/>
                </a:lnTo>
                <a:lnTo>
                  <a:pt x="2403562" y="155853"/>
                </a:lnTo>
                <a:lnTo>
                  <a:pt x="2410489" y="155853"/>
                </a:lnTo>
                <a:lnTo>
                  <a:pt x="2412235" y="155853"/>
                </a:lnTo>
                <a:lnTo>
                  <a:pt x="2412282" y="155853"/>
                </a:lnTo>
                <a:lnTo>
                  <a:pt x="2412383" y="155853"/>
                </a:lnTo>
                <a:lnTo>
                  <a:pt x="2414877" y="155853"/>
                </a:lnTo>
                <a:cubicBezTo>
                  <a:pt x="2415504" y="155853"/>
                  <a:pt x="2415504" y="155853"/>
                  <a:pt x="2415504" y="155853"/>
                </a:cubicBezTo>
                <a:lnTo>
                  <a:pt x="2416414" y="155853"/>
                </a:lnTo>
                <a:lnTo>
                  <a:pt x="2468874" y="155853"/>
                </a:lnTo>
                <a:lnTo>
                  <a:pt x="2475546" y="155853"/>
                </a:lnTo>
                <a:lnTo>
                  <a:pt x="2485313" y="155853"/>
                </a:lnTo>
                <a:lnTo>
                  <a:pt x="2485360" y="155853"/>
                </a:lnTo>
                <a:lnTo>
                  <a:pt x="2489492" y="155853"/>
                </a:lnTo>
                <a:lnTo>
                  <a:pt x="2494300" y="155853"/>
                </a:lnTo>
                <a:lnTo>
                  <a:pt x="2518397" y="155853"/>
                </a:lnTo>
                <a:lnTo>
                  <a:pt x="2567377" y="155853"/>
                </a:lnTo>
                <a:lnTo>
                  <a:pt x="2595676" y="155853"/>
                </a:lnTo>
                <a:lnTo>
                  <a:pt x="2601961" y="155853"/>
                </a:lnTo>
                <a:lnTo>
                  <a:pt x="2616413" y="155853"/>
                </a:lnTo>
                <a:lnTo>
                  <a:pt x="2621754" y="155853"/>
                </a:lnTo>
                <a:lnTo>
                  <a:pt x="2627181" y="155853"/>
                </a:lnTo>
                <a:lnTo>
                  <a:pt x="2656104" y="155853"/>
                </a:lnTo>
                <a:lnTo>
                  <a:pt x="2660236" y="155853"/>
                </a:lnTo>
                <a:lnTo>
                  <a:pt x="2671155" y="155853"/>
                </a:lnTo>
                <a:lnTo>
                  <a:pt x="2675039" y="155853"/>
                </a:lnTo>
                <a:lnTo>
                  <a:pt x="2698478" y="155853"/>
                </a:lnTo>
                <a:lnTo>
                  <a:pt x="2700259" y="155853"/>
                </a:lnTo>
                <a:lnTo>
                  <a:pt x="2710384" y="155853"/>
                </a:lnTo>
                <a:lnTo>
                  <a:pt x="2728152" y="155853"/>
                </a:lnTo>
                <a:lnTo>
                  <a:pt x="2729182" y="155853"/>
                </a:lnTo>
                <a:lnTo>
                  <a:pt x="2730046" y="155853"/>
                </a:lnTo>
                <a:lnTo>
                  <a:pt x="2732540" y="155853"/>
                </a:lnTo>
                <a:lnTo>
                  <a:pt x="2733167" y="155853"/>
                </a:lnTo>
                <a:lnTo>
                  <a:pt x="2733314" y="155853"/>
                </a:lnTo>
                <a:lnTo>
                  <a:pt x="2744232" y="155853"/>
                </a:lnTo>
                <a:lnTo>
                  <a:pt x="2783462" y="155853"/>
                </a:lnTo>
                <a:lnTo>
                  <a:pt x="2786538" y="155853"/>
                </a:lnTo>
                <a:lnTo>
                  <a:pt x="2801230" y="155853"/>
                </a:lnTo>
                <a:lnTo>
                  <a:pt x="2803124" y="155853"/>
                </a:lnTo>
                <a:lnTo>
                  <a:pt x="2805618" y="155853"/>
                </a:lnTo>
                <a:lnTo>
                  <a:pt x="2806139" y="155853"/>
                </a:lnTo>
                <a:lnTo>
                  <a:pt x="2806245" y="155853"/>
                </a:lnTo>
                <a:lnTo>
                  <a:pt x="2859615" y="155853"/>
                </a:lnTo>
                <a:lnTo>
                  <a:pt x="2898161" y="155853"/>
                </a:lnTo>
                <a:lnTo>
                  <a:pt x="2909138" y="155853"/>
                </a:lnTo>
                <a:lnTo>
                  <a:pt x="2932330" y="155853"/>
                </a:lnTo>
                <a:lnTo>
                  <a:pt x="2934224" y="155853"/>
                </a:lnTo>
                <a:lnTo>
                  <a:pt x="2936718" y="155853"/>
                </a:lnTo>
                <a:cubicBezTo>
                  <a:pt x="2937344" y="155853"/>
                  <a:pt x="2937344" y="155853"/>
                  <a:pt x="2937344" y="155853"/>
                </a:cubicBezTo>
                <a:lnTo>
                  <a:pt x="2986417" y="155853"/>
                </a:lnTo>
                <a:lnTo>
                  <a:pt x="2990715" y="155853"/>
                </a:lnTo>
                <a:lnTo>
                  <a:pt x="3007154" y="155853"/>
                </a:lnTo>
                <a:lnTo>
                  <a:pt x="3012495" y="155853"/>
                </a:lnTo>
                <a:lnTo>
                  <a:pt x="3017922" y="155853"/>
                </a:lnTo>
                <a:lnTo>
                  <a:pt x="3046845" y="155853"/>
                </a:lnTo>
                <a:lnTo>
                  <a:pt x="3050977" y="155853"/>
                </a:lnTo>
                <a:lnTo>
                  <a:pt x="3089219" y="155853"/>
                </a:lnTo>
                <a:lnTo>
                  <a:pt x="3091000" y="155853"/>
                </a:lnTo>
                <a:lnTo>
                  <a:pt x="3119923" y="155853"/>
                </a:lnTo>
                <a:lnTo>
                  <a:pt x="3124055" y="155853"/>
                </a:lnTo>
                <a:lnTo>
                  <a:pt x="3169225" y="155853"/>
                </a:lnTo>
                <a:lnTo>
                  <a:pt x="3196880" y="155853"/>
                </a:lnTo>
                <a:lnTo>
                  <a:pt x="3241210" y="155853"/>
                </a:lnTo>
                <a:lnTo>
                  <a:pt x="3250977" y="155853"/>
                </a:lnTo>
                <a:lnTo>
                  <a:pt x="3251023" y="155853"/>
                </a:lnTo>
                <a:cubicBezTo>
                  <a:pt x="3255155" y="155853"/>
                  <a:pt x="3255155" y="155853"/>
                  <a:pt x="3255155" y="155853"/>
                </a:cubicBezTo>
                <a:lnTo>
                  <a:pt x="3288902" y="155853"/>
                </a:lnTo>
                <a:lnTo>
                  <a:pt x="3323071" y="155853"/>
                </a:lnTo>
                <a:lnTo>
                  <a:pt x="3324965" y="155853"/>
                </a:lnTo>
                <a:lnTo>
                  <a:pt x="3327459" y="155853"/>
                </a:lnTo>
                <a:lnTo>
                  <a:pt x="3328085" y="155853"/>
                </a:lnTo>
                <a:lnTo>
                  <a:pt x="3333041" y="155853"/>
                </a:lnTo>
                <a:lnTo>
                  <a:pt x="3381456" y="155853"/>
                </a:lnTo>
                <a:lnTo>
                  <a:pt x="3509896" y="155853"/>
                </a:lnTo>
                <a:lnTo>
                  <a:pt x="3559966" y="155853"/>
                </a:lnTo>
                <a:lnTo>
                  <a:pt x="3566894" y="155853"/>
                </a:lnTo>
                <a:lnTo>
                  <a:pt x="3568787" y="155853"/>
                </a:lnTo>
                <a:lnTo>
                  <a:pt x="3571281" y="155853"/>
                </a:lnTo>
                <a:cubicBezTo>
                  <a:pt x="3571908" y="155853"/>
                  <a:pt x="3571908" y="155853"/>
                  <a:pt x="3571908" y="155853"/>
                </a:cubicBezTo>
                <a:lnTo>
                  <a:pt x="3625279" y="155853"/>
                </a:lnTo>
                <a:lnTo>
                  <a:pt x="3631951" y="155853"/>
                </a:lnTo>
                <a:lnTo>
                  <a:pt x="3641718" y="155853"/>
                </a:lnTo>
                <a:lnTo>
                  <a:pt x="3641764" y="155853"/>
                </a:lnTo>
                <a:lnTo>
                  <a:pt x="3645896" y="155853"/>
                </a:lnTo>
                <a:lnTo>
                  <a:pt x="3723782" y="155853"/>
                </a:lnTo>
                <a:lnTo>
                  <a:pt x="3778159" y="155853"/>
                </a:lnTo>
                <a:cubicBezTo>
                  <a:pt x="3889719" y="155853"/>
                  <a:pt x="3889719" y="155853"/>
                  <a:pt x="3889719" y="155853"/>
                </a:cubicBezTo>
                <a:lnTo>
                  <a:pt x="3900637" y="155853"/>
                </a:lnTo>
                <a:cubicBezTo>
                  <a:pt x="3935833" y="155853"/>
                  <a:pt x="3951053" y="155853"/>
                  <a:pt x="3957635" y="155853"/>
                </a:cubicBezTo>
                <a:lnTo>
                  <a:pt x="3959528" y="155853"/>
                </a:lnTo>
                <a:lnTo>
                  <a:pt x="3962022" y="155853"/>
                </a:lnTo>
                <a:cubicBezTo>
                  <a:pt x="3962649" y="155853"/>
                  <a:pt x="3962649" y="155853"/>
                  <a:pt x="3962649" y="155853"/>
                </a:cubicBezTo>
                <a:lnTo>
                  <a:pt x="4016020" y="155853"/>
                </a:lnTo>
                <a:cubicBezTo>
                  <a:pt x="4280460" y="155853"/>
                  <a:pt x="4280460" y="155853"/>
                  <a:pt x="4280460" y="155853"/>
                </a:cubicBezTo>
                <a:lnTo>
                  <a:pt x="4281080" y="156037"/>
                </a:lnTo>
                <a:lnTo>
                  <a:pt x="5554251" y="156037"/>
                </a:lnTo>
                <a:lnTo>
                  <a:pt x="5650262" y="156037"/>
                </a:lnTo>
                <a:lnTo>
                  <a:pt x="5851646" y="156037"/>
                </a:lnTo>
                <a:lnTo>
                  <a:pt x="5852007" y="156037"/>
                </a:lnTo>
                <a:cubicBezTo>
                  <a:pt x="5859938" y="156037"/>
                  <a:pt x="5866427" y="149565"/>
                  <a:pt x="5866427" y="141296"/>
                </a:cubicBezTo>
                <a:lnTo>
                  <a:pt x="5866427" y="140937"/>
                </a:lnTo>
                <a:lnTo>
                  <a:pt x="5866787" y="60761"/>
                </a:lnTo>
                <a:cubicBezTo>
                  <a:pt x="5866427" y="59323"/>
                  <a:pt x="5866427" y="58244"/>
                  <a:pt x="5866427" y="56805"/>
                </a:cubicBezTo>
                <a:cubicBezTo>
                  <a:pt x="5866427" y="25527"/>
                  <a:pt x="5892022" y="0"/>
                  <a:pt x="5923385" y="0"/>
                </a:cubicBezTo>
                <a:close/>
              </a:path>
            </a:pathLst>
          </a:custGeom>
          <a:gradFill flip="none" rotWithShape="1">
            <a:gsLst>
              <a:gs pos="0">
                <a:schemeClr val="accent2"/>
              </a:gs>
              <a:gs pos="100000">
                <a:schemeClr val="accent2">
                  <a:lumMod val="75000"/>
                </a:schemeClr>
              </a:gs>
            </a:gsLst>
            <a:lin ang="16200000" scaled="1"/>
            <a:tileRect/>
          </a:gradFill>
          <a:ln w="25400">
            <a:gradFill flip="none" rotWithShape="1">
              <a:gsLst>
                <a:gs pos="0">
                  <a:schemeClr val="accent2">
                    <a:lumMod val="75000"/>
                  </a:schemeClr>
                </a:gs>
                <a:gs pos="100000">
                  <a:schemeClr val="accent2"/>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endParaRPr>
          </a:p>
        </p:txBody>
      </p:sp>
      <p:sp>
        <p:nvSpPr>
          <p:cNvPr id="52" name="矩形 51"/>
          <p:cNvSpPr>
            <a:spLocks noChangeArrowheads="1"/>
          </p:cNvSpPr>
          <p:nvPr/>
        </p:nvSpPr>
        <p:spPr bwMode="auto">
          <a:xfrm rot="18900000">
            <a:off x="2641248" y="2166402"/>
            <a:ext cx="2755175" cy="4387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b="1" dirty="0">
                <a:solidFill>
                  <a:schemeClr val="bg1"/>
                </a:solidFill>
              </a:rPr>
              <a:t>党的意识淡化问题</a:t>
            </a:r>
          </a:p>
        </p:txBody>
      </p:sp>
      <p:sp>
        <p:nvSpPr>
          <p:cNvPr id="53" name="任意多边形 52"/>
          <p:cNvSpPr>
            <a:spLocks noChangeAspect="1"/>
          </p:cNvSpPr>
          <p:nvPr/>
        </p:nvSpPr>
        <p:spPr bwMode="auto">
          <a:xfrm rot="18900000">
            <a:off x="2181510" y="2480788"/>
            <a:ext cx="4813760" cy="759336"/>
          </a:xfrm>
          <a:custGeom>
            <a:avLst/>
            <a:gdLst>
              <a:gd name="connsiteX0" fmla="*/ 5923385 w 6418347"/>
              <a:gd name="connsiteY0" fmla="*/ 0 h 1012448"/>
              <a:gd name="connsiteX1" fmla="*/ 5965923 w 6418347"/>
              <a:gd name="connsiteY1" fmla="*/ 19055 h 1012448"/>
              <a:gd name="connsiteX2" fmla="*/ 6389507 w 6418347"/>
              <a:gd name="connsiteY2" fmla="*/ 441867 h 1012448"/>
              <a:gd name="connsiteX3" fmla="*/ 6418347 w 6418347"/>
              <a:gd name="connsiteY3" fmla="*/ 506583 h 1012448"/>
              <a:gd name="connsiteX4" fmla="*/ 6392751 w 6418347"/>
              <a:gd name="connsiteY4" fmla="*/ 568063 h 1012448"/>
              <a:gd name="connsiteX5" fmla="*/ 5964122 w 6418347"/>
              <a:gd name="connsiteY5" fmla="*/ 995549 h 1012448"/>
              <a:gd name="connsiteX6" fmla="*/ 5923385 w 6418347"/>
              <a:gd name="connsiteY6" fmla="*/ 1012448 h 1012448"/>
              <a:gd name="connsiteX7" fmla="*/ 5866427 w 6418347"/>
              <a:gd name="connsiteY7" fmla="*/ 955641 h 1012448"/>
              <a:gd name="connsiteX8" fmla="*/ 5866427 w 6418347"/>
              <a:gd name="connsiteY8" fmla="*/ 954203 h 1012448"/>
              <a:gd name="connsiteX9" fmla="*/ 5866427 w 6418347"/>
              <a:gd name="connsiteY9" fmla="*/ 869712 h 1012448"/>
              <a:gd name="connsiteX10" fmla="*/ 5866427 w 6418347"/>
              <a:gd name="connsiteY10" fmla="*/ 869353 h 1012448"/>
              <a:gd name="connsiteX11" fmla="*/ 5866427 w 6418347"/>
              <a:gd name="connsiteY11" fmla="*/ 868993 h 1012448"/>
              <a:gd name="connsiteX12" fmla="*/ 5851646 w 6418347"/>
              <a:gd name="connsiteY12" fmla="*/ 854252 h 1012448"/>
              <a:gd name="connsiteX13" fmla="*/ 5851286 w 6418347"/>
              <a:gd name="connsiteY13" fmla="*/ 854252 h 1012448"/>
              <a:gd name="connsiteX14" fmla="*/ 5650262 w 6418347"/>
              <a:gd name="connsiteY14" fmla="*/ 854252 h 1012448"/>
              <a:gd name="connsiteX15" fmla="*/ 5554251 w 6418347"/>
              <a:gd name="connsiteY15" fmla="*/ 854252 h 1012448"/>
              <a:gd name="connsiteX16" fmla="*/ 4280463 w 6418347"/>
              <a:gd name="connsiteY16" fmla="*/ 854252 h 1012448"/>
              <a:gd name="connsiteX17" fmla="*/ 4280460 w 6418347"/>
              <a:gd name="connsiteY17" fmla="*/ 854253 h 1012448"/>
              <a:gd name="connsiteX18" fmla="*/ 3962649 w 6418347"/>
              <a:gd name="connsiteY18" fmla="*/ 854253 h 1012448"/>
              <a:gd name="connsiteX19" fmla="*/ 3959528 w 6418347"/>
              <a:gd name="connsiteY19" fmla="*/ 854253 h 1012448"/>
              <a:gd name="connsiteX20" fmla="*/ 3889719 w 6418347"/>
              <a:gd name="connsiteY20" fmla="*/ 854253 h 1012448"/>
              <a:gd name="connsiteX21" fmla="*/ 3645896 w 6418347"/>
              <a:gd name="connsiteY21" fmla="*/ 854253 h 1012448"/>
              <a:gd name="connsiteX22" fmla="*/ 3641718 w 6418347"/>
              <a:gd name="connsiteY22" fmla="*/ 854253 h 1012448"/>
              <a:gd name="connsiteX23" fmla="*/ 3571908 w 6418347"/>
              <a:gd name="connsiteY23" fmla="*/ 854253 h 1012448"/>
              <a:gd name="connsiteX24" fmla="*/ 3568787 w 6418347"/>
              <a:gd name="connsiteY24" fmla="*/ 854253 h 1012448"/>
              <a:gd name="connsiteX25" fmla="*/ 3328085 w 6418347"/>
              <a:gd name="connsiteY25" fmla="*/ 854253 h 1012448"/>
              <a:gd name="connsiteX26" fmla="*/ 3324965 w 6418347"/>
              <a:gd name="connsiteY26" fmla="*/ 854253 h 1012448"/>
              <a:gd name="connsiteX27" fmla="*/ 3255155 w 6418347"/>
              <a:gd name="connsiteY27" fmla="*/ 854253 h 1012448"/>
              <a:gd name="connsiteX28" fmla="*/ 3250977 w 6418347"/>
              <a:gd name="connsiteY28" fmla="*/ 854253 h 1012448"/>
              <a:gd name="connsiteX29" fmla="*/ 3124055 w 6418347"/>
              <a:gd name="connsiteY29" fmla="*/ 854253 h 1012448"/>
              <a:gd name="connsiteX30" fmla="*/ 3050977 w 6418347"/>
              <a:gd name="connsiteY30" fmla="*/ 854253 h 1012448"/>
              <a:gd name="connsiteX31" fmla="*/ 3007154 w 6418347"/>
              <a:gd name="connsiteY31" fmla="*/ 854253 h 1012448"/>
              <a:gd name="connsiteX32" fmla="*/ 2937344 w 6418347"/>
              <a:gd name="connsiteY32" fmla="*/ 854253 h 1012448"/>
              <a:gd name="connsiteX33" fmla="*/ 2934224 w 6418347"/>
              <a:gd name="connsiteY33" fmla="*/ 854253 h 1012448"/>
              <a:gd name="connsiteX34" fmla="*/ 2806245 w 6418347"/>
              <a:gd name="connsiteY34" fmla="*/ 854253 h 1012448"/>
              <a:gd name="connsiteX35" fmla="*/ 2803124 w 6418347"/>
              <a:gd name="connsiteY35" fmla="*/ 854253 h 1012448"/>
              <a:gd name="connsiteX36" fmla="*/ 2733314 w 6418347"/>
              <a:gd name="connsiteY36" fmla="*/ 854253 h 1012448"/>
              <a:gd name="connsiteX37" fmla="*/ 2733167 w 6418347"/>
              <a:gd name="connsiteY37" fmla="*/ 854253 h 1012448"/>
              <a:gd name="connsiteX38" fmla="*/ 2730046 w 6418347"/>
              <a:gd name="connsiteY38" fmla="*/ 854253 h 1012448"/>
              <a:gd name="connsiteX39" fmla="*/ 2660236 w 6418347"/>
              <a:gd name="connsiteY39" fmla="*/ 854253 h 1012448"/>
              <a:gd name="connsiteX40" fmla="*/ 2616413 w 6418347"/>
              <a:gd name="connsiteY40" fmla="*/ 854253 h 1012448"/>
              <a:gd name="connsiteX41" fmla="*/ 2489492 w 6418347"/>
              <a:gd name="connsiteY41" fmla="*/ 854253 h 1012448"/>
              <a:gd name="connsiteX42" fmla="*/ 2485313 w 6418347"/>
              <a:gd name="connsiteY42" fmla="*/ 854253 h 1012448"/>
              <a:gd name="connsiteX43" fmla="*/ 2416414 w 6418347"/>
              <a:gd name="connsiteY43" fmla="*/ 854253 h 1012448"/>
              <a:gd name="connsiteX44" fmla="*/ 2415504 w 6418347"/>
              <a:gd name="connsiteY44" fmla="*/ 854253 h 1012448"/>
              <a:gd name="connsiteX45" fmla="*/ 2412383 w 6418347"/>
              <a:gd name="connsiteY45" fmla="*/ 854253 h 1012448"/>
              <a:gd name="connsiteX46" fmla="*/ 2412235 w 6418347"/>
              <a:gd name="connsiteY46" fmla="*/ 854253 h 1012448"/>
              <a:gd name="connsiteX47" fmla="*/ 2342426 w 6418347"/>
              <a:gd name="connsiteY47" fmla="*/ 854253 h 1012448"/>
              <a:gd name="connsiteX48" fmla="*/ 2339305 w 6418347"/>
              <a:gd name="connsiteY48" fmla="*/ 854253 h 1012448"/>
              <a:gd name="connsiteX49" fmla="*/ 2171681 w 6418347"/>
              <a:gd name="connsiteY49" fmla="*/ 854253 h 1012448"/>
              <a:gd name="connsiteX50" fmla="*/ 2168560 w 6418347"/>
              <a:gd name="connsiteY50" fmla="*/ 854253 h 1012448"/>
              <a:gd name="connsiteX51" fmla="*/ 2098751 w 6418347"/>
              <a:gd name="connsiteY51" fmla="*/ 854253 h 1012448"/>
              <a:gd name="connsiteX52" fmla="*/ 2098604 w 6418347"/>
              <a:gd name="connsiteY52" fmla="*/ 854253 h 1012448"/>
              <a:gd name="connsiteX53" fmla="*/ 2095482 w 6418347"/>
              <a:gd name="connsiteY53" fmla="*/ 854253 h 1012448"/>
              <a:gd name="connsiteX54" fmla="*/ 2094572 w 6418347"/>
              <a:gd name="connsiteY54" fmla="*/ 854253 h 1012448"/>
              <a:gd name="connsiteX55" fmla="*/ 2025673 w 6418347"/>
              <a:gd name="connsiteY55" fmla="*/ 854253 h 1012448"/>
              <a:gd name="connsiteX56" fmla="*/ 2021494 w 6418347"/>
              <a:gd name="connsiteY56" fmla="*/ 854253 h 1012448"/>
              <a:gd name="connsiteX57" fmla="*/ 1894573 w 6418347"/>
              <a:gd name="connsiteY57" fmla="*/ 854253 h 1012448"/>
              <a:gd name="connsiteX58" fmla="*/ 1850750 w 6418347"/>
              <a:gd name="connsiteY58" fmla="*/ 854253 h 1012448"/>
              <a:gd name="connsiteX59" fmla="*/ 1780940 w 6418347"/>
              <a:gd name="connsiteY59" fmla="*/ 854253 h 1012448"/>
              <a:gd name="connsiteX60" fmla="*/ 1777819 w 6418347"/>
              <a:gd name="connsiteY60" fmla="*/ 854253 h 1012448"/>
              <a:gd name="connsiteX61" fmla="*/ 1777672 w 6418347"/>
              <a:gd name="connsiteY61" fmla="*/ 854253 h 1012448"/>
              <a:gd name="connsiteX62" fmla="*/ 1707863 w 6418347"/>
              <a:gd name="connsiteY62" fmla="*/ 854253 h 1012448"/>
              <a:gd name="connsiteX63" fmla="*/ 1704741 w 6418347"/>
              <a:gd name="connsiteY63" fmla="*/ 854253 h 1012448"/>
              <a:gd name="connsiteX64" fmla="*/ 1576763 w 6418347"/>
              <a:gd name="connsiteY64" fmla="*/ 854253 h 1012448"/>
              <a:gd name="connsiteX65" fmla="*/ 1573642 w 6418347"/>
              <a:gd name="connsiteY65" fmla="*/ 854253 h 1012448"/>
              <a:gd name="connsiteX66" fmla="*/ 1503832 w 6418347"/>
              <a:gd name="connsiteY66" fmla="*/ 854253 h 1012448"/>
              <a:gd name="connsiteX67" fmla="*/ 1460009 w 6418347"/>
              <a:gd name="connsiteY67" fmla="*/ 854253 h 1012448"/>
              <a:gd name="connsiteX68" fmla="*/ 1386931 w 6418347"/>
              <a:gd name="connsiteY68" fmla="*/ 854253 h 1012448"/>
              <a:gd name="connsiteX69" fmla="*/ 1260009 w 6418347"/>
              <a:gd name="connsiteY69" fmla="*/ 854253 h 1012448"/>
              <a:gd name="connsiteX70" fmla="*/ 1255831 w 6418347"/>
              <a:gd name="connsiteY70" fmla="*/ 854253 h 1012448"/>
              <a:gd name="connsiteX71" fmla="*/ 1186022 w 6418347"/>
              <a:gd name="connsiteY71" fmla="*/ 854253 h 1012448"/>
              <a:gd name="connsiteX72" fmla="*/ 1182901 w 6418347"/>
              <a:gd name="connsiteY72" fmla="*/ 854253 h 1012448"/>
              <a:gd name="connsiteX73" fmla="*/ 942199 w 6418347"/>
              <a:gd name="connsiteY73" fmla="*/ 854253 h 1012448"/>
              <a:gd name="connsiteX74" fmla="*/ 939078 w 6418347"/>
              <a:gd name="connsiteY74" fmla="*/ 854253 h 1012448"/>
              <a:gd name="connsiteX75" fmla="*/ 869268 w 6418347"/>
              <a:gd name="connsiteY75" fmla="*/ 854253 h 1012448"/>
              <a:gd name="connsiteX76" fmla="*/ 865090 w 6418347"/>
              <a:gd name="connsiteY76" fmla="*/ 854253 h 1012448"/>
              <a:gd name="connsiteX77" fmla="*/ 621267 w 6418347"/>
              <a:gd name="connsiteY77" fmla="*/ 854253 h 1012448"/>
              <a:gd name="connsiteX78" fmla="*/ 551458 w 6418347"/>
              <a:gd name="connsiteY78" fmla="*/ 854253 h 1012448"/>
              <a:gd name="connsiteX79" fmla="*/ 548337 w 6418347"/>
              <a:gd name="connsiteY79" fmla="*/ 854253 h 1012448"/>
              <a:gd name="connsiteX80" fmla="*/ 230526 w 6418347"/>
              <a:gd name="connsiteY80" fmla="*/ 854253 h 1012448"/>
              <a:gd name="connsiteX81" fmla="*/ 168633 w 6418347"/>
              <a:gd name="connsiteY81" fmla="*/ 818702 h 1012448"/>
              <a:gd name="connsiteX82" fmla="*/ 8167 w 6418347"/>
              <a:gd name="connsiteY82" fmla="*/ 540604 h 1012448"/>
              <a:gd name="connsiteX83" fmla="*/ 8167 w 6418347"/>
              <a:gd name="connsiteY83" fmla="*/ 469503 h 1012448"/>
              <a:gd name="connsiteX84" fmla="*/ 168633 w 6418347"/>
              <a:gd name="connsiteY84" fmla="*/ 191404 h 1012448"/>
              <a:gd name="connsiteX85" fmla="*/ 230526 w 6418347"/>
              <a:gd name="connsiteY85" fmla="*/ 155853 h 1012448"/>
              <a:gd name="connsiteX86" fmla="*/ 546443 w 6418347"/>
              <a:gd name="connsiteY86" fmla="*/ 155853 h 1012448"/>
              <a:gd name="connsiteX87" fmla="*/ 548337 w 6418347"/>
              <a:gd name="connsiteY87" fmla="*/ 155853 h 1012448"/>
              <a:gd name="connsiteX88" fmla="*/ 550831 w 6418347"/>
              <a:gd name="connsiteY88" fmla="*/ 155853 h 1012448"/>
              <a:gd name="connsiteX89" fmla="*/ 551458 w 6418347"/>
              <a:gd name="connsiteY89" fmla="*/ 155853 h 1012448"/>
              <a:gd name="connsiteX90" fmla="*/ 604829 w 6418347"/>
              <a:gd name="connsiteY90" fmla="*/ 155853 h 1012448"/>
              <a:gd name="connsiteX91" fmla="*/ 621267 w 6418347"/>
              <a:gd name="connsiteY91" fmla="*/ 155853 h 1012448"/>
              <a:gd name="connsiteX92" fmla="*/ 770059 w 6418347"/>
              <a:gd name="connsiteY92" fmla="*/ 155853 h 1012448"/>
              <a:gd name="connsiteX93" fmla="*/ 783339 w 6418347"/>
              <a:gd name="connsiteY93" fmla="*/ 155853 h 1012448"/>
              <a:gd name="connsiteX94" fmla="*/ 855324 w 6418347"/>
              <a:gd name="connsiteY94" fmla="*/ 155853 h 1012448"/>
              <a:gd name="connsiteX95" fmla="*/ 863847 w 6418347"/>
              <a:gd name="connsiteY95" fmla="*/ 155853 h 1012448"/>
              <a:gd name="connsiteX96" fmla="*/ 865090 w 6418347"/>
              <a:gd name="connsiteY96" fmla="*/ 155853 h 1012448"/>
              <a:gd name="connsiteX97" fmla="*/ 865136 w 6418347"/>
              <a:gd name="connsiteY97" fmla="*/ 155853 h 1012448"/>
              <a:gd name="connsiteX98" fmla="*/ 869268 w 6418347"/>
              <a:gd name="connsiteY98" fmla="*/ 155853 h 1012448"/>
              <a:gd name="connsiteX99" fmla="*/ 937184 w 6418347"/>
              <a:gd name="connsiteY99" fmla="*/ 155853 h 1012448"/>
              <a:gd name="connsiteX100" fmla="*/ 939078 w 6418347"/>
              <a:gd name="connsiteY100" fmla="*/ 155853 h 1012448"/>
              <a:gd name="connsiteX101" fmla="*/ 941572 w 6418347"/>
              <a:gd name="connsiteY101" fmla="*/ 155853 h 1012448"/>
              <a:gd name="connsiteX102" fmla="*/ 942199 w 6418347"/>
              <a:gd name="connsiteY102" fmla="*/ 155853 h 1012448"/>
              <a:gd name="connsiteX103" fmla="*/ 947155 w 6418347"/>
              <a:gd name="connsiteY103" fmla="*/ 155853 h 1012448"/>
              <a:gd name="connsiteX104" fmla="*/ 995570 w 6418347"/>
              <a:gd name="connsiteY104" fmla="*/ 155853 h 1012448"/>
              <a:gd name="connsiteX105" fmla="*/ 1124010 w 6418347"/>
              <a:gd name="connsiteY105" fmla="*/ 155853 h 1012448"/>
              <a:gd name="connsiteX106" fmla="*/ 1174080 w 6418347"/>
              <a:gd name="connsiteY106" fmla="*/ 155853 h 1012448"/>
              <a:gd name="connsiteX107" fmla="*/ 1181007 w 6418347"/>
              <a:gd name="connsiteY107" fmla="*/ 155853 h 1012448"/>
              <a:gd name="connsiteX108" fmla="*/ 1182901 w 6418347"/>
              <a:gd name="connsiteY108" fmla="*/ 155853 h 1012448"/>
              <a:gd name="connsiteX109" fmla="*/ 1185395 w 6418347"/>
              <a:gd name="connsiteY109" fmla="*/ 155853 h 1012448"/>
              <a:gd name="connsiteX110" fmla="*/ 1186022 w 6418347"/>
              <a:gd name="connsiteY110" fmla="*/ 155853 h 1012448"/>
              <a:gd name="connsiteX111" fmla="*/ 1239393 w 6418347"/>
              <a:gd name="connsiteY111" fmla="*/ 155853 h 1012448"/>
              <a:gd name="connsiteX112" fmla="*/ 1246065 w 6418347"/>
              <a:gd name="connsiteY112" fmla="*/ 155853 h 1012448"/>
              <a:gd name="connsiteX113" fmla="*/ 1255831 w 6418347"/>
              <a:gd name="connsiteY113" fmla="*/ 155853 h 1012448"/>
              <a:gd name="connsiteX114" fmla="*/ 1255877 w 6418347"/>
              <a:gd name="connsiteY114" fmla="*/ 155853 h 1012448"/>
              <a:gd name="connsiteX115" fmla="*/ 1260009 w 6418347"/>
              <a:gd name="connsiteY115" fmla="*/ 155853 h 1012448"/>
              <a:gd name="connsiteX116" fmla="*/ 1337896 w 6418347"/>
              <a:gd name="connsiteY116" fmla="*/ 155853 h 1012448"/>
              <a:gd name="connsiteX117" fmla="*/ 1361992 w 6418347"/>
              <a:gd name="connsiteY117" fmla="*/ 155853 h 1012448"/>
              <a:gd name="connsiteX118" fmla="*/ 1386931 w 6418347"/>
              <a:gd name="connsiteY118" fmla="*/ 155853 h 1012448"/>
              <a:gd name="connsiteX119" fmla="*/ 1439271 w 6418347"/>
              <a:gd name="connsiteY119" fmla="*/ 155853 h 1012448"/>
              <a:gd name="connsiteX120" fmla="*/ 1460009 w 6418347"/>
              <a:gd name="connsiteY120" fmla="*/ 155853 h 1012448"/>
              <a:gd name="connsiteX121" fmla="*/ 1470777 w 6418347"/>
              <a:gd name="connsiteY121" fmla="*/ 155853 h 1012448"/>
              <a:gd name="connsiteX122" fmla="*/ 1503832 w 6418347"/>
              <a:gd name="connsiteY122" fmla="*/ 155853 h 1012448"/>
              <a:gd name="connsiteX123" fmla="*/ 1514751 w 6418347"/>
              <a:gd name="connsiteY123" fmla="*/ 155853 h 1012448"/>
              <a:gd name="connsiteX124" fmla="*/ 1535722 w 6418347"/>
              <a:gd name="connsiteY124" fmla="*/ 155853 h 1012448"/>
              <a:gd name="connsiteX125" fmla="*/ 1542074 w 6418347"/>
              <a:gd name="connsiteY125" fmla="*/ 155853 h 1012448"/>
              <a:gd name="connsiteX126" fmla="*/ 1571748 w 6418347"/>
              <a:gd name="connsiteY126" fmla="*/ 155853 h 1012448"/>
              <a:gd name="connsiteX127" fmla="*/ 1573642 w 6418347"/>
              <a:gd name="connsiteY127" fmla="*/ 155853 h 1012448"/>
              <a:gd name="connsiteX128" fmla="*/ 1576136 w 6418347"/>
              <a:gd name="connsiteY128" fmla="*/ 155853 h 1012448"/>
              <a:gd name="connsiteX129" fmla="*/ 1576763 w 6418347"/>
              <a:gd name="connsiteY129" fmla="*/ 155853 h 1012448"/>
              <a:gd name="connsiteX130" fmla="*/ 1629511 w 6418347"/>
              <a:gd name="connsiteY130" fmla="*/ 155853 h 1012448"/>
              <a:gd name="connsiteX131" fmla="*/ 1630134 w 6418347"/>
              <a:gd name="connsiteY131" fmla="*/ 155853 h 1012448"/>
              <a:gd name="connsiteX132" fmla="*/ 1649734 w 6418347"/>
              <a:gd name="connsiteY132" fmla="*/ 155853 h 1012448"/>
              <a:gd name="connsiteX133" fmla="*/ 1680988 w 6418347"/>
              <a:gd name="connsiteY133" fmla="*/ 155853 h 1012448"/>
              <a:gd name="connsiteX134" fmla="*/ 1702848 w 6418347"/>
              <a:gd name="connsiteY134" fmla="*/ 155853 h 1012448"/>
              <a:gd name="connsiteX135" fmla="*/ 1704741 w 6418347"/>
              <a:gd name="connsiteY135" fmla="*/ 155853 h 1012448"/>
              <a:gd name="connsiteX136" fmla="*/ 1707236 w 6418347"/>
              <a:gd name="connsiteY136" fmla="*/ 155853 h 1012448"/>
              <a:gd name="connsiteX137" fmla="*/ 1707863 w 6418347"/>
              <a:gd name="connsiteY137" fmla="*/ 155853 h 1012448"/>
              <a:gd name="connsiteX138" fmla="*/ 1718928 w 6418347"/>
              <a:gd name="connsiteY138" fmla="*/ 155853 h 1012448"/>
              <a:gd name="connsiteX139" fmla="*/ 1752733 w 6418347"/>
              <a:gd name="connsiteY139" fmla="*/ 155853 h 1012448"/>
              <a:gd name="connsiteX140" fmla="*/ 1758158 w 6418347"/>
              <a:gd name="connsiteY140" fmla="*/ 155853 h 1012448"/>
              <a:gd name="connsiteX141" fmla="*/ 1761233 w 6418347"/>
              <a:gd name="connsiteY141" fmla="*/ 155853 h 1012448"/>
              <a:gd name="connsiteX142" fmla="*/ 1775926 w 6418347"/>
              <a:gd name="connsiteY142" fmla="*/ 155853 h 1012448"/>
              <a:gd name="connsiteX143" fmla="*/ 1777672 w 6418347"/>
              <a:gd name="connsiteY143" fmla="*/ 155853 h 1012448"/>
              <a:gd name="connsiteX144" fmla="*/ 1777819 w 6418347"/>
              <a:gd name="connsiteY144" fmla="*/ 155853 h 1012448"/>
              <a:gd name="connsiteX145" fmla="*/ 1780314 w 6418347"/>
              <a:gd name="connsiteY145" fmla="*/ 155853 h 1012448"/>
              <a:gd name="connsiteX146" fmla="*/ 1780940 w 6418347"/>
              <a:gd name="connsiteY146" fmla="*/ 155853 h 1012448"/>
              <a:gd name="connsiteX147" fmla="*/ 1830012 w 6418347"/>
              <a:gd name="connsiteY147" fmla="*/ 155853 h 1012448"/>
              <a:gd name="connsiteX148" fmla="*/ 1834311 w 6418347"/>
              <a:gd name="connsiteY148" fmla="*/ 155853 h 1012448"/>
              <a:gd name="connsiteX149" fmla="*/ 1850750 w 6418347"/>
              <a:gd name="connsiteY149" fmla="*/ 155853 h 1012448"/>
              <a:gd name="connsiteX150" fmla="*/ 1861518 w 6418347"/>
              <a:gd name="connsiteY150" fmla="*/ 155853 h 1012448"/>
              <a:gd name="connsiteX151" fmla="*/ 1866830 w 6418347"/>
              <a:gd name="connsiteY151" fmla="*/ 155853 h 1012448"/>
              <a:gd name="connsiteX152" fmla="*/ 1890441 w 6418347"/>
              <a:gd name="connsiteY152" fmla="*/ 155853 h 1012448"/>
              <a:gd name="connsiteX153" fmla="*/ 1894573 w 6418347"/>
              <a:gd name="connsiteY153" fmla="*/ 155853 h 1012448"/>
              <a:gd name="connsiteX154" fmla="*/ 1926463 w 6418347"/>
              <a:gd name="connsiteY154" fmla="*/ 155853 h 1012448"/>
              <a:gd name="connsiteX155" fmla="*/ 1932815 w 6418347"/>
              <a:gd name="connsiteY155" fmla="*/ 155853 h 1012448"/>
              <a:gd name="connsiteX156" fmla="*/ 1939743 w 6418347"/>
              <a:gd name="connsiteY156" fmla="*/ 155853 h 1012448"/>
              <a:gd name="connsiteX157" fmla="*/ 1939908 w 6418347"/>
              <a:gd name="connsiteY157" fmla="*/ 155853 h 1012448"/>
              <a:gd name="connsiteX158" fmla="*/ 2011728 w 6418347"/>
              <a:gd name="connsiteY158" fmla="*/ 155853 h 1012448"/>
              <a:gd name="connsiteX159" fmla="*/ 2012821 w 6418347"/>
              <a:gd name="connsiteY159" fmla="*/ 155853 h 1012448"/>
              <a:gd name="connsiteX160" fmla="*/ 2020252 w 6418347"/>
              <a:gd name="connsiteY160" fmla="*/ 155853 h 1012448"/>
              <a:gd name="connsiteX161" fmla="*/ 2021494 w 6418347"/>
              <a:gd name="connsiteY161" fmla="*/ 155853 h 1012448"/>
              <a:gd name="connsiteX162" fmla="*/ 2021541 w 6418347"/>
              <a:gd name="connsiteY162" fmla="*/ 155853 h 1012448"/>
              <a:gd name="connsiteX163" fmla="*/ 2025673 w 6418347"/>
              <a:gd name="connsiteY163" fmla="*/ 155853 h 1012448"/>
              <a:gd name="connsiteX164" fmla="*/ 2040475 w 6418347"/>
              <a:gd name="connsiteY164" fmla="*/ 155853 h 1012448"/>
              <a:gd name="connsiteX165" fmla="*/ 2071729 w 6418347"/>
              <a:gd name="connsiteY165" fmla="*/ 155853 h 1012448"/>
              <a:gd name="connsiteX166" fmla="*/ 2084805 w 6418347"/>
              <a:gd name="connsiteY166" fmla="*/ 155853 h 1012448"/>
              <a:gd name="connsiteX167" fmla="*/ 2093589 w 6418347"/>
              <a:gd name="connsiteY167" fmla="*/ 155853 h 1012448"/>
              <a:gd name="connsiteX168" fmla="*/ 2094572 w 6418347"/>
              <a:gd name="connsiteY168" fmla="*/ 155853 h 1012448"/>
              <a:gd name="connsiteX169" fmla="*/ 2094619 w 6418347"/>
              <a:gd name="connsiteY169" fmla="*/ 155853 h 1012448"/>
              <a:gd name="connsiteX170" fmla="*/ 2095482 w 6418347"/>
              <a:gd name="connsiteY170" fmla="*/ 155853 h 1012448"/>
              <a:gd name="connsiteX171" fmla="*/ 2097977 w 6418347"/>
              <a:gd name="connsiteY171" fmla="*/ 155853 h 1012448"/>
              <a:gd name="connsiteX172" fmla="*/ 2098604 w 6418347"/>
              <a:gd name="connsiteY172" fmla="*/ 155853 h 1012448"/>
              <a:gd name="connsiteX173" fmla="*/ 2098751 w 6418347"/>
              <a:gd name="connsiteY173" fmla="*/ 155853 h 1012448"/>
              <a:gd name="connsiteX174" fmla="*/ 2103559 w 6418347"/>
              <a:gd name="connsiteY174" fmla="*/ 155853 h 1012448"/>
              <a:gd name="connsiteX175" fmla="*/ 2109669 w 6418347"/>
              <a:gd name="connsiteY175" fmla="*/ 155853 h 1012448"/>
              <a:gd name="connsiteX176" fmla="*/ 2148899 w 6418347"/>
              <a:gd name="connsiteY176" fmla="*/ 155853 h 1012448"/>
              <a:gd name="connsiteX177" fmla="*/ 2151974 w 6418347"/>
              <a:gd name="connsiteY177" fmla="*/ 155853 h 1012448"/>
              <a:gd name="connsiteX178" fmla="*/ 2166667 w 6418347"/>
              <a:gd name="connsiteY178" fmla="*/ 155853 h 1012448"/>
              <a:gd name="connsiteX179" fmla="*/ 2168560 w 6418347"/>
              <a:gd name="connsiteY179" fmla="*/ 155853 h 1012448"/>
              <a:gd name="connsiteX180" fmla="*/ 2171055 w 6418347"/>
              <a:gd name="connsiteY180" fmla="*/ 155853 h 1012448"/>
              <a:gd name="connsiteX181" fmla="*/ 2171681 w 6418347"/>
              <a:gd name="connsiteY181" fmla="*/ 155853 h 1012448"/>
              <a:gd name="connsiteX182" fmla="*/ 2176636 w 6418347"/>
              <a:gd name="connsiteY182" fmla="*/ 155853 h 1012448"/>
              <a:gd name="connsiteX183" fmla="*/ 2211220 w 6418347"/>
              <a:gd name="connsiteY183" fmla="*/ 155853 h 1012448"/>
              <a:gd name="connsiteX184" fmla="*/ 2225052 w 6418347"/>
              <a:gd name="connsiteY184" fmla="*/ 155853 h 1012448"/>
              <a:gd name="connsiteX185" fmla="*/ 2257571 w 6418347"/>
              <a:gd name="connsiteY185" fmla="*/ 155853 h 1012448"/>
              <a:gd name="connsiteX186" fmla="*/ 2280414 w 6418347"/>
              <a:gd name="connsiteY186" fmla="*/ 155853 h 1012448"/>
              <a:gd name="connsiteX187" fmla="*/ 2284298 w 6418347"/>
              <a:gd name="connsiteY187" fmla="*/ 155853 h 1012448"/>
              <a:gd name="connsiteX188" fmla="*/ 2319643 w 6418347"/>
              <a:gd name="connsiteY188" fmla="*/ 155853 h 1012448"/>
              <a:gd name="connsiteX189" fmla="*/ 2330484 w 6418347"/>
              <a:gd name="connsiteY189" fmla="*/ 155853 h 1012448"/>
              <a:gd name="connsiteX190" fmla="*/ 2330649 w 6418347"/>
              <a:gd name="connsiteY190" fmla="*/ 155853 h 1012448"/>
              <a:gd name="connsiteX191" fmla="*/ 2337411 w 6418347"/>
              <a:gd name="connsiteY191" fmla="*/ 155853 h 1012448"/>
              <a:gd name="connsiteX192" fmla="*/ 2339305 w 6418347"/>
              <a:gd name="connsiteY192" fmla="*/ 155853 h 1012448"/>
              <a:gd name="connsiteX193" fmla="*/ 2341799 w 6418347"/>
              <a:gd name="connsiteY193" fmla="*/ 155853 h 1012448"/>
              <a:gd name="connsiteX194" fmla="*/ 2342426 w 6418347"/>
              <a:gd name="connsiteY194" fmla="*/ 155853 h 1012448"/>
              <a:gd name="connsiteX195" fmla="*/ 2353491 w 6418347"/>
              <a:gd name="connsiteY195" fmla="*/ 155853 h 1012448"/>
              <a:gd name="connsiteX196" fmla="*/ 2392721 w 6418347"/>
              <a:gd name="connsiteY196" fmla="*/ 155853 h 1012448"/>
              <a:gd name="connsiteX197" fmla="*/ 2395797 w 6418347"/>
              <a:gd name="connsiteY197" fmla="*/ 155853 h 1012448"/>
              <a:gd name="connsiteX198" fmla="*/ 2402469 w 6418347"/>
              <a:gd name="connsiteY198" fmla="*/ 155853 h 1012448"/>
              <a:gd name="connsiteX199" fmla="*/ 2403562 w 6418347"/>
              <a:gd name="connsiteY199" fmla="*/ 155853 h 1012448"/>
              <a:gd name="connsiteX200" fmla="*/ 2410489 w 6418347"/>
              <a:gd name="connsiteY200" fmla="*/ 155853 h 1012448"/>
              <a:gd name="connsiteX201" fmla="*/ 2412235 w 6418347"/>
              <a:gd name="connsiteY201" fmla="*/ 155853 h 1012448"/>
              <a:gd name="connsiteX202" fmla="*/ 2412282 w 6418347"/>
              <a:gd name="connsiteY202" fmla="*/ 155853 h 1012448"/>
              <a:gd name="connsiteX203" fmla="*/ 2412383 w 6418347"/>
              <a:gd name="connsiteY203" fmla="*/ 155853 h 1012448"/>
              <a:gd name="connsiteX204" fmla="*/ 2414877 w 6418347"/>
              <a:gd name="connsiteY204" fmla="*/ 155853 h 1012448"/>
              <a:gd name="connsiteX205" fmla="*/ 2415504 w 6418347"/>
              <a:gd name="connsiteY205" fmla="*/ 155853 h 1012448"/>
              <a:gd name="connsiteX206" fmla="*/ 2416414 w 6418347"/>
              <a:gd name="connsiteY206" fmla="*/ 155853 h 1012448"/>
              <a:gd name="connsiteX207" fmla="*/ 2468874 w 6418347"/>
              <a:gd name="connsiteY207" fmla="*/ 155853 h 1012448"/>
              <a:gd name="connsiteX208" fmla="*/ 2475546 w 6418347"/>
              <a:gd name="connsiteY208" fmla="*/ 155853 h 1012448"/>
              <a:gd name="connsiteX209" fmla="*/ 2485313 w 6418347"/>
              <a:gd name="connsiteY209" fmla="*/ 155853 h 1012448"/>
              <a:gd name="connsiteX210" fmla="*/ 2485360 w 6418347"/>
              <a:gd name="connsiteY210" fmla="*/ 155853 h 1012448"/>
              <a:gd name="connsiteX211" fmla="*/ 2489492 w 6418347"/>
              <a:gd name="connsiteY211" fmla="*/ 155853 h 1012448"/>
              <a:gd name="connsiteX212" fmla="*/ 2494300 w 6418347"/>
              <a:gd name="connsiteY212" fmla="*/ 155853 h 1012448"/>
              <a:gd name="connsiteX213" fmla="*/ 2518397 w 6418347"/>
              <a:gd name="connsiteY213" fmla="*/ 155853 h 1012448"/>
              <a:gd name="connsiteX214" fmla="*/ 2567377 w 6418347"/>
              <a:gd name="connsiteY214" fmla="*/ 155853 h 1012448"/>
              <a:gd name="connsiteX215" fmla="*/ 2595676 w 6418347"/>
              <a:gd name="connsiteY215" fmla="*/ 155853 h 1012448"/>
              <a:gd name="connsiteX216" fmla="*/ 2601961 w 6418347"/>
              <a:gd name="connsiteY216" fmla="*/ 155853 h 1012448"/>
              <a:gd name="connsiteX217" fmla="*/ 2616413 w 6418347"/>
              <a:gd name="connsiteY217" fmla="*/ 155853 h 1012448"/>
              <a:gd name="connsiteX218" fmla="*/ 2621754 w 6418347"/>
              <a:gd name="connsiteY218" fmla="*/ 155853 h 1012448"/>
              <a:gd name="connsiteX219" fmla="*/ 2627181 w 6418347"/>
              <a:gd name="connsiteY219" fmla="*/ 155853 h 1012448"/>
              <a:gd name="connsiteX220" fmla="*/ 2656104 w 6418347"/>
              <a:gd name="connsiteY220" fmla="*/ 155853 h 1012448"/>
              <a:gd name="connsiteX221" fmla="*/ 2660236 w 6418347"/>
              <a:gd name="connsiteY221" fmla="*/ 155853 h 1012448"/>
              <a:gd name="connsiteX222" fmla="*/ 2671155 w 6418347"/>
              <a:gd name="connsiteY222" fmla="*/ 155853 h 1012448"/>
              <a:gd name="connsiteX223" fmla="*/ 2675039 w 6418347"/>
              <a:gd name="connsiteY223" fmla="*/ 155853 h 1012448"/>
              <a:gd name="connsiteX224" fmla="*/ 2698478 w 6418347"/>
              <a:gd name="connsiteY224" fmla="*/ 155853 h 1012448"/>
              <a:gd name="connsiteX225" fmla="*/ 2700259 w 6418347"/>
              <a:gd name="connsiteY225" fmla="*/ 155853 h 1012448"/>
              <a:gd name="connsiteX226" fmla="*/ 2710384 w 6418347"/>
              <a:gd name="connsiteY226" fmla="*/ 155853 h 1012448"/>
              <a:gd name="connsiteX227" fmla="*/ 2728152 w 6418347"/>
              <a:gd name="connsiteY227" fmla="*/ 155853 h 1012448"/>
              <a:gd name="connsiteX228" fmla="*/ 2729182 w 6418347"/>
              <a:gd name="connsiteY228" fmla="*/ 155853 h 1012448"/>
              <a:gd name="connsiteX229" fmla="*/ 2730046 w 6418347"/>
              <a:gd name="connsiteY229" fmla="*/ 155853 h 1012448"/>
              <a:gd name="connsiteX230" fmla="*/ 2732540 w 6418347"/>
              <a:gd name="connsiteY230" fmla="*/ 155853 h 1012448"/>
              <a:gd name="connsiteX231" fmla="*/ 2733167 w 6418347"/>
              <a:gd name="connsiteY231" fmla="*/ 155853 h 1012448"/>
              <a:gd name="connsiteX232" fmla="*/ 2733314 w 6418347"/>
              <a:gd name="connsiteY232" fmla="*/ 155853 h 1012448"/>
              <a:gd name="connsiteX233" fmla="*/ 2744232 w 6418347"/>
              <a:gd name="connsiteY233" fmla="*/ 155853 h 1012448"/>
              <a:gd name="connsiteX234" fmla="*/ 2783462 w 6418347"/>
              <a:gd name="connsiteY234" fmla="*/ 155853 h 1012448"/>
              <a:gd name="connsiteX235" fmla="*/ 2786538 w 6418347"/>
              <a:gd name="connsiteY235" fmla="*/ 155853 h 1012448"/>
              <a:gd name="connsiteX236" fmla="*/ 2801230 w 6418347"/>
              <a:gd name="connsiteY236" fmla="*/ 155853 h 1012448"/>
              <a:gd name="connsiteX237" fmla="*/ 2803124 w 6418347"/>
              <a:gd name="connsiteY237" fmla="*/ 155853 h 1012448"/>
              <a:gd name="connsiteX238" fmla="*/ 2805618 w 6418347"/>
              <a:gd name="connsiteY238" fmla="*/ 155853 h 1012448"/>
              <a:gd name="connsiteX239" fmla="*/ 2806139 w 6418347"/>
              <a:gd name="connsiteY239" fmla="*/ 155853 h 1012448"/>
              <a:gd name="connsiteX240" fmla="*/ 2806245 w 6418347"/>
              <a:gd name="connsiteY240" fmla="*/ 155853 h 1012448"/>
              <a:gd name="connsiteX241" fmla="*/ 2859615 w 6418347"/>
              <a:gd name="connsiteY241" fmla="*/ 155853 h 1012448"/>
              <a:gd name="connsiteX242" fmla="*/ 2898161 w 6418347"/>
              <a:gd name="connsiteY242" fmla="*/ 155853 h 1012448"/>
              <a:gd name="connsiteX243" fmla="*/ 2909138 w 6418347"/>
              <a:gd name="connsiteY243" fmla="*/ 155853 h 1012448"/>
              <a:gd name="connsiteX244" fmla="*/ 2932330 w 6418347"/>
              <a:gd name="connsiteY244" fmla="*/ 155853 h 1012448"/>
              <a:gd name="connsiteX245" fmla="*/ 2934224 w 6418347"/>
              <a:gd name="connsiteY245" fmla="*/ 155853 h 1012448"/>
              <a:gd name="connsiteX246" fmla="*/ 2936718 w 6418347"/>
              <a:gd name="connsiteY246" fmla="*/ 155853 h 1012448"/>
              <a:gd name="connsiteX247" fmla="*/ 2937344 w 6418347"/>
              <a:gd name="connsiteY247" fmla="*/ 155853 h 1012448"/>
              <a:gd name="connsiteX248" fmla="*/ 2986417 w 6418347"/>
              <a:gd name="connsiteY248" fmla="*/ 155853 h 1012448"/>
              <a:gd name="connsiteX249" fmla="*/ 2990715 w 6418347"/>
              <a:gd name="connsiteY249" fmla="*/ 155853 h 1012448"/>
              <a:gd name="connsiteX250" fmla="*/ 3007154 w 6418347"/>
              <a:gd name="connsiteY250" fmla="*/ 155853 h 1012448"/>
              <a:gd name="connsiteX251" fmla="*/ 3012495 w 6418347"/>
              <a:gd name="connsiteY251" fmla="*/ 155853 h 1012448"/>
              <a:gd name="connsiteX252" fmla="*/ 3017922 w 6418347"/>
              <a:gd name="connsiteY252" fmla="*/ 155853 h 1012448"/>
              <a:gd name="connsiteX253" fmla="*/ 3046845 w 6418347"/>
              <a:gd name="connsiteY253" fmla="*/ 155853 h 1012448"/>
              <a:gd name="connsiteX254" fmla="*/ 3050977 w 6418347"/>
              <a:gd name="connsiteY254" fmla="*/ 155853 h 1012448"/>
              <a:gd name="connsiteX255" fmla="*/ 3089219 w 6418347"/>
              <a:gd name="connsiteY255" fmla="*/ 155853 h 1012448"/>
              <a:gd name="connsiteX256" fmla="*/ 3091000 w 6418347"/>
              <a:gd name="connsiteY256" fmla="*/ 155853 h 1012448"/>
              <a:gd name="connsiteX257" fmla="*/ 3119923 w 6418347"/>
              <a:gd name="connsiteY257" fmla="*/ 155853 h 1012448"/>
              <a:gd name="connsiteX258" fmla="*/ 3124055 w 6418347"/>
              <a:gd name="connsiteY258" fmla="*/ 155853 h 1012448"/>
              <a:gd name="connsiteX259" fmla="*/ 3169225 w 6418347"/>
              <a:gd name="connsiteY259" fmla="*/ 155853 h 1012448"/>
              <a:gd name="connsiteX260" fmla="*/ 3196880 w 6418347"/>
              <a:gd name="connsiteY260" fmla="*/ 155853 h 1012448"/>
              <a:gd name="connsiteX261" fmla="*/ 3241210 w 6418347"/>
              <a:gd name="connsiteY261" fmla="*/ 155853 h 1012448"/>
              <a:gd name="connsiteX262" fmla="*/ 3250977 w 6418347"/>
              <a:gd name="connsiteY262" fmla="*/ 155853 h 1012448"/>
              <a:gd name="connsiteX263" fmla="*/ 3251023 w 6418347"/>
              <a:gd name="connsiteY263" fmla="*/ 155853 h 1012448"/>
              <a:gd name="connsiteX264" fmla="*/ 3255155 w 6418347"/>
              <a:gd name="connsiteY264" fmla="*/ 155853 h 1012448"/>
              <a:gd name="connsiteX265" fmla="*/ 3288902 w 6418347"/>
              <a:gd name="connsiteY265" fmla="*/ 155853 h 1012448"/>
              <a:gd name="connsiteX266" fmla="*/ 3323071 w 6418347"/>
              <a:gd name="connsiteY266" fmla="*/ 155853 h 1012448"/>
              <a:gd name="connsiteX267" fmla="*/ 3324965 w 6418347"/>
              <a:gd name="connsiteY267" fmla="*/ 155853 h 1012448"/>
              <a:gd name="connsiteX268" fmla="*/ 3327459 w 6418347"/>
              <a:gd name="connsiteY268" fmla="*/ 155853 h 1012448"/>
              <a:gd name="connsiteX269" fmla="*/ 3328085 w 6418347"/>
              <a:gd name="connsiteY269" fmla="*/ 155853 h 1012448"/>
              <a:gd name="connsiteX270" fmla="*/ 3333041 w 6418347"/>
              <a:gd name="connsiteY270" fmla="*/ 155853 h 1012448"/>
              <a:gd name="connsiteX271" fmla="*/ 3381456 w 6418347"/>
              <a:gd name="connsiteY271" fmla="*/ 155853 h 1012448"/>
              <a:gd name="connsiteX272" fmla="*/ 3509896 w 6418347"/>
              <a:gd name="connsiteY272" fmla="*/ 155853 h 1012448"/>
              <a:gd name="connsiteX273" fmla="*/ 3559966 w 6418347"/>
              <a:gd name="connsiteY273" fmla="*/ 155853 h 1012448"/>
              <a:gd name="connsiteX274" fmla="*/ 3566894 w 6418347"/>
              <a:gd name="connsiteY274" fmla="*/ 155853 h 1012448"/>
              <a:gd name="connsiteX275" fmla="*/ 3568787 w 6418347"/>
              <a:gd name="connsiteY275" fmla="*/ 155853 h 1012448"/>
              <a:gd name="connsiteX276" fmla="*/ 3571281 w 6418347"/>
              <a:gd name="connsiteY276" fmla="*/ 155853 h 1012448"/>
              <a:gd name="connsiteX277" fmla="*/ 3571908 w 6418347"/>
              <a:gd name="connsiteY277" fmla="*/ 155853 h 1012448"/>
              <a:gd name="connsiteX278" fmla="*/ 3625279 w 6418347"/>
              <a:gd name="connsiteY278" fmla="*/ 155853 h 1012448"/>
              <a:gd name="connsiteX279" fmla="*/ 3631951 w 6418347"/>
              <a:gd name="connsiteY279" fmla="*/ 155853 h 1012448"/>
              <a:gd name="connsiteX280" fmla="*/ 3641718 w 6418347"/>
              <a:gd name="connsiteY280" fmla="*/ 155853 h 1012448"/>
              <a:gd name="connsiteX281" fmla="*/ 3641764 w 6418347"/>
              <a:gd name="connsiteY281" fmla="*/ 155853 h 1012448"/>
              <a:gd name="connsiteX282" fmla="*/ 3645896 w 6418347"/>
              <a:gd name="connsiteY282" fmla="*/ 155853 h 1012448"/>
              <a:gd name="connsiteX283" fmla="*/ 3723782 w 6418347"/>
              <a:gd name="connsiteY283" fmla="*/ 155853 h 1012448"/>
              <a:gd name="connsiteX284" fmla="*/ 3778159 w 6418347"/>
              <a:gd name="connsiteY284" fmla="*/ 155853 h 1012448"/>
              <a:gd name="connsiteX285" fmla="*/ 3889719 w 6418347"/>
              <a:gd name="connsiteY285" fmla="*/ 155853 h 1012448"/>
              <a:gd name="connsiteX286" fmla="*/ 3900637 w 6418347"/>
              <a:gd name="connsiteY286" fmla="*/ 155853 h 1012448"/>
              <a:gd name="connsiteX287" fmla="*/ 3957635 w 6418347"/>
              <a:gd name="connsiteY287" fmla="*/ 155853 h 1012448"/>
              <a:gd name="connsiteX288" fmla="*/ 3959528 w 6418347"/>
              <a:gd name="connsiteY288" fmla="*/ 155853 h 1012448"/>
              <a:gd name="connsiteX289" fmla="*/ 3962022 w 6418347"/>
              <a:gd name="connsiteY289" fmla="*/ 155853 h 1012448"/>
              <a:gd name="connsiteX290" fmla="*/ 3962649 w 6418347"/>
              <a:gd name="connsiteY290" fmla="*/ 155853 h 1012448"/>
              <a:gd name="connsiteX291" fmla="*/ 4016020 w 6418347"/>
              <a:gd name="connsiteY291" fmla="*/ 155853 h 1012448"/>
              <a:gd name="connsiteX292" fmla="*/ 4280460 w 6418347"/>
              <a:gd name="connsiteY292" fmla="*/ 155853 h 1012448"/>
              <a:gd name="connsiteX293" fmla="*/ 4281080 w 6418347"/>
              <a:gd name="connsiteY293" fmla="*/ 156037 h 1012448"/>
              <a:gd name="connsiteX294" fmla="*/ 5554251 w 6418347"/>
              <a:gd name="connsiteY294" fmla="*/ 156037 h 1012448"/>
              <a:gd name="connsiteX295" fmla="*/ 5650262 w 6418347"/>
              <a:gd name="connsiteY295" fmla="*/ 156037 h 1012448"/>
              <a:gd name="connsiteX296" fmla="*/ 5851646 w 6418347"/>
              <a:gd name="connsiteY296" fmla="*/ 156037 h 1012448"/>
              <a:gd name="connsiteX297" fmla="*/ 5852007 w 6418347"/>
              <a:gd name="connsiteY297" fmla="*/ 156037 h 1012448"/>
              <a:gd name="connsiteX298" fmla="*/ 5866427 w 6418347"/>
              <a:gd name="connsiteY298" fmla="*/ 141296 h 1012448"/>
              <a:gd name="connsiteX299" fmla="*/ 5866427 w 6418347"/>
              <a:gd name="connsiteY299" fmla="*/ 140937 h 1012448"/>
              <a:gd name="connsiteX300" fmla="*/ 5866787 w 6418347"/>
              <a:gd name="connsiteY300" fmla="*/ 60761 h 1012448"/>
              <a:gd name="connsiteX301" fmla="*/ 5866427 w 6418347"/>
              <a:gd name="connsiteY301" fmla="*/ 56805 h 1012448"/>
              <a:gd name="connsiteX302" fmla="*/ 5923385 w 6418347"/>
              <a:gd name="connsiteY302" fmla="*/ 0 h 10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418347" h="1012448">
                <a:moveTo>
                  <a:pt x="5923385" y="0"/>
                </a:moveTo>
                <a:cubicBezTo>
                  <a:pt x="5940329" y="0"/>
                  <a:pt x="5955470" y="7549"/>
                  <a:pt x="5965923" y="19055"/>
                </a:cubicBezTo>
                <a:lnTo>
                  <a:pt x="6389507" y="441867"/>
                </a:lnTo>
                <a:cubicBezTo>
                  <a:pt x="6407171" y="457685"/>
                  <a:pt x="6418347" y="480696"/>
                  <a:pt x="6418347" y="506583"/>
                </a:cubicBezTo>
                <a:cubicBezTo>
                  <a:pt x="6418347" y="530312"/>
                  <a:pt x="6408614" y="552243"/>
                  <a:pt x="6392751" y="568063"/>
                </a:cubicBezTo>
                <a:lnTo>
                  <a:pt x="5964122" y="995549"/>
                </a:lnTo>
                <a:cubicBezTo>
                  <a:pt x="5953667" y="1005976"/>
                  <a:pt x="5939247" y="1012448"/>
                  <a:pt x="5923385" y="1012448"/>
                </a:cubicBezTo>
                <a:cubicBezTo>
                  <a:pt x="5892022" y="1012448"/>
                  <a:pt x="5866427" y="987280"/>
                  <a:pt x="5866427" y="955641"/>
                </a:cubicBezTo>
                <a:lnTo>
                  <a:pt x="5866427" y="954203"/>
                </a:lnTo>
                <a:lnTo>
                  <a:pt x="5866427" y="869712"/>
                </a:lnTo>
                <a:lnTo>
                  <a:pt x="5866427" y="869353"/>
                </a:lnTo>
                <a:lnTo>
                  <a:pt x="5866427" y="868993"/>
                </a:lnTo>
                <a:cubicBezTo>
                  <a:pt x="5866427" y="861084"/>
                  <a:pt x="5859938" y="854252"/>
                  <a:pt x="5851646" y="854252"/>
                </a:cubicBezTo>
                <a:lnTo>
                  <a:pt x="5851286" y="854252"/>
                </a:lnTo>
                <a:lnTo>
                  <a:pt x="5650262" y="854252"/>
                </a:lnTo>
                <a:lnTo>
                  <a:pt x="5554251" y="854252"/>
                </a:lnTo>
                <a:lnTo>
                  <a:pt x="4280463" y="854252"/>
                </a:lnTo>
                <a:lnTo>
                  <a:pt x="4280460" y="854253"/>
                </a:lnTo>
                <a:lnTo>
                  <a:pt x="3962649" y="854253"/>
                </a:lnTo>
                <a:lnTo>
                  <a:pt x="3959528" y="854253"/>
                </a:lnTo>
                <a:lnTo>
                  <a:pt x="3889719" y="854253"/>
                </a:lnTo>
                <a:lnTo>
                  <a:pt x="3645896" y="854253"/>
                </a:lnTo>
                <a:lnTo>
                  <a:pt x="3641718" y="854253"/>
                </a:lnTo>
                <a:lnTo>
                  <a:pt x="3571908" y="854253"/>
                </a:lnTo>
                <a:lnTo>
                  <a:pt x="3568787" y="854253"/>
                </a:lnTo>
                <a:lnTo>
                  <a:pt x="3328085" y="854253"/>
                </a:lnTo>
                <a:lnTo>
                  <a:pt x="3324965" y="854253"/>
                </a:lnTo>
                <a:lnTo>
                  <a:pt x="3255155" y="854253"/>
                </a:lnTo>
                <a:lnTo>
                  <a:pt x="3250977" y="854253"/>
                </a:lnTo>
                <a:lnTo>
                  <a:pt x="3124055" y="854253"/>
                </a:lnTo>
                <a:lnTo>
                  <a:pt x="3050977" y="854253"/>
                </a:lnTo>
                <a:lnTo>
                  <a:pt x="3007154" y="854253"/>
                </a:lnTo>
                <a:lnTo>
                  <a:pt x="2937344" y="854253"/>
                </a:lnTo>
                <a:lnTo>
                  <a:pt x="2934224" y="854253"/>
                </a:lnTo>
                <a:lnTo>
                  <a:pt x="2806245" y="854253"/>
                </a:lnTo>
                <a:lnTo>
                  <a:pt x="2803124" y="854253"/>
                </a:lnTo>
                <a:lnTo>
                  <a:pt x="2733314" y="854253"/>
                </a:lnTo>
                <a:lnTo>
                  <a:pt x="2733167" y="854253"/>
                </a:lnTo>
                <a:lnTo>
                  <a:pt x="2730046" y="854253"/>
                </a:lnTo>
                <a:lnTo>
                  <a:pt x="2660236" y="854253"/>
                </a:lnTo>
                <a:lnTo>
                  <a:pt x="2616413" y="854253"/>
                </a:lnTo>
                <a:lnTo>
                  <a:pt x="2489492" y="854253"/>
                </a:lnTo>
                <a:lnTo>
                  <a:pt x="2485313" y="854253"/>
                </a:lnTo>
                <a:lnTo>
                  <a:pt x="2416414" y="854253"/>
                </a:lnTo>
                <a:lnTo>
                  <a:pt x="2415504" y="854253"/>
                </a:lnTo>
                <a:lnTo>
                  <a:pt x="2412383" y="854253"/>
                </a:lnTo>
                <a:lnTo>
                  <a:pt x="2412235" y="854253"/>
                </a:lnTo>
                <a:lnTo>
                  <a:pt x="2342426" y="854253"/>
                </a:lnTo>
                <a:lnTo>
                  <a:pt x="2339305" y="854253"/>
                </a:lnTo>
                <a:lnTo>
                  <a:pt x="2171681" y="854253"/>
                </a:lnTo>
                <a:lnTo>
                  <a:pt x="2168560" y="854253"/>
                </a:lnTo>
                <a:lnTo>
                  <a:pt x="2098751" y="854253"/>
                </a:lnTo>
                <a:lnTo>
                  <a:pt x="2098604" y="854253"/>
                </a:lnTo>
                <a:lnTo>
                  <a:pt x="2095482" y="854253"/>
                </a:lnTo>
                <a:lnTo>
                  <a:pt x="2094572" y="854253"/>
                </a:lnTo>
                <a:lnTo>
                  <a:pt x="2025673" y="854253"/>
                </a:lnTo>
                <a:lnTo>
                  <a:pt x="2021494" y="854253"/>
                </a:lnTo>
                <a:lnTo>
                  <a:pt x="1894573" y="854253"/>
                </a:lnTo>
                <a:lnTo>
                  <a:pt x="1850750" y="854253"/>
                </a:lnTo>
                <a:lnTo>
                  <a:pt x="1780940" y="854253"/>
                </a:lnTo>
                <a:lnTo>
                  <a:pt x="1777819" y="854253"/>
                </a:lnTo>
                <a:lnTo>
                  <a:pt x="1777672" y="854253"/>
                </a:lnTo>
                <a:lnTo>
                  <a:pt x="1707863" y="854253"/>
                </a:lnTo>
                <a:lnTo>
                  <a:pt x="1704741" y="854253"/>
                </a:lnTo>
                <a:lnTo>
                  <a:pt x="1576763" y="854253"/>
                </a:lnTo>
                <a:lnTo>
                  <a:pt x="1573642" y="854253"/>
                </a:lnTo>
                <a:lnTo>
                  <a:pt x="1503832" y="854253"/>
                </a:lnTo>
                <a:lnTo>
                  <a:pt x="1460009" y="854253"/>
                </a:lnTo>
                <a:lnTo>
                  <a:pt x="1386931" y="854253"/>
                </a:lnTo>
                <a:lnTo>
                  <a:pt x="1260009" y="854253"/>
                </a:lnTo>
                <a:lnTo>
                  <a:pt x="1255831" y="854253"/>
                </a:lnTo>
                <a:lnTo>
                  <a:pt x="1186022" y="854253"/>
                </a:lnTo>
                <a:lnTo>
                  <a:pt x="1182901" y="854253"/>
                </a:lnTo>
                <a:lnTo>
                  <a:pt x="942199" y="854253"/>
                </a:lnTo>
                <a:lnTo>
                  <a:pt x="939078" y="854253"/>
                </a:lnTo>
                <a:lnTo>
                  <a:pt x="869268" y="854253"/>
                </a:lnTo>
                <a:lnTo>
                  <a:pt x="865090" y="854253"/>
                </a:lnTo>
                <a:lnTo>
                  <a:pt x="621267" y="854253"/>
                </a:lnTo>
                <a:lnTo>
                  <a:pt x="551458" y="854253"/>
                </a:lnTo>
                <a:lnTo>
                  <a:pt x="548337" y="854253"/>
                </a:lnTo>
                <a:lnTo>
                  <a:pt x="230526" y="854253"/>
                </a:lnTo>
                <a:cubicBezTo>
                  <a:pt x="208176" y="854253"/>
                  <a:pt x="180094" y="838198"/>
                  <a:pt x="168633" y="818702"/>
                </a:cubicBezTo>
                <a:cubicBezTo>
                  <a:pt x="8167" y="540604"/>
                  <a:pt x="8167" y="540604"/>
                  <a:pt x="8167" y="540604"/>
                </a:cubicBezTo>
                <a:cubicBezTo>
                  <a:pt x="-2722" y="521108"/>
                  <a:pt x="-2722" y="488999"/>
                  <a:pt x="8167" y="469503"/>
                </a:cubicBezTo>
                <a:cubicBezTo>
                  <a:pt x="168633" y="191404"/>
                  <a:pt x="168633" y="191404"/>
                  <a:pt x="168633" y="191404"/>
                </a:cubicBezTo>
                <a:cubicBezTo>
                  <a:pt x="180094" y="171909"/>
                  <a:pt x="208176" y="155853"/>
                  <a:pt x="230526" y="155853"/>
                </a:cubicBezTo>
                <a:cubicBezTo>
                  <a:pt x="471226" y="155853"/>
                  <a:pt x="531400" y="155853"/>
                  <a:pt x="546443" y="155853"/>
                </a:cubicBezTo>
                <a:lnTo>
                  <a:pt x="548337" y="155853"/>
                </a:lnTo>
                <a:lnTo>
                  <a:pt x="550831" y="155853"/>
                </a:lnTo>
                <a:cubicBezTo>
                  <a:pt x="551458" y="155853"/>
                  <a:pt x="551458" y="155853"/>
                  <a:pt x="551458" y="155853"/>
                </a:cubicBezTo>
                <a:lnTo>
                  <a:pt x="604829" y="155853"/>
                </a:lnTo>
                <a:lnTo>
                  <a:pt x="621267" y="155853"/>
                </a:lnTo>
                <a:lnTo>
                  <a:pt x="770059" y="155853"/>
                </a:lnTo>
                <a:lnTo>
                  <a:pt x="783339" y="155853"/>
                </a:lnTo>
                <a:cubicBezTo>
                  <a:pt x="822398" y="155853"/>
                  <a:pt x="843703" y="155853"/>
                  <a:pt x="855324" y="155853"/>
                </a:cubicBezTo>
                <a:lnTo>
                  <a:pt x="863847" y="155853"/>
                </a:lnTo>
                <a:lnTo>
                  <a:pt x="865090" y="155853"/>
                </a:lnTo>
                <a:lnTo>
                  <a:pt x="865136" y="155853"/>
                </a:lnTo>
                <a:cubicBezTo>
                  <a:pt x="869268" y="155853"/>
                  <a:pt x="869268" y="155853"/>
                  <a:pt x="869268" y="155853"/>
                </a:cubicBezTo>
                <a:lnTo>
                  <a:pt x="937184" y="155853"/>
                </a:lnTo>
                <a:lnTo>
                  <a:pt x="939078" y="155853"/>
                </a:lnTo>
                <a:lnTo>
                  <a:pt x="941572" y="155853"/>
                </a:lnTo>
                <a:lnTo>
                  <a:pt x="942199" y="155853"/>
                </a:lnTo>
                <a:lnTo>
                  <a:pt x="947155" y="155853"/>
                </a:lnTo>
                <a:lnTo>
                  <a:pt x="995570" y="155853"/>
                </a:lnTo>
                <a:lnTo>
                  <a:pt x="1124010" y="155853"/>
                </a:lnTo>
                <a:lnTo>
                  <a:pt x="1174080" y="155853"/>
                </a:lnTo>
                <a:lnTo>
                  <a:pt x="1181007" y="155853"/>
                </a:lnTo>
                <a:lnTo>
                  <a:pt x="1182901" y="155853"/>
                </a:lnTo>
                <a:lnTo>
                  <a:pt x="1185395" y="155853"/>
                </a:lnTo>
                <a:cubicBezTo>
                  <a:pt x="1186022" y="155853"/>
                  <a:pt x="1186022" y="155853"/>
                  <a:pt x="1186022" y="155853"/>
                </a:cubicBezTo>
                <a:lnTo>
                  <a:pt x="1239393" y="155853"/>
                </a:lnTo>
                <a:lnTo>
                  <a:pt x="1246065" y="155853"/>
                </a:lnTo>
                <a:lnTo>
                  <a:pt x="1255831" y="155853"/>
                </a:lnTo>
                <a:lnTo>
                  <a:pt x="1255877" y="155853"/>
                </a:lnTo>
                <a:lnTo>
                  <a:pt x="1260009" y="155853"/>
                </a:lnTo>
                <a:lnTo>
                  <a:pt x="1337896" y="155853"/>
                </a:lnTo>
                <a:lnTo>
                  <a:pt x="1361992" y="155853"/>
                </a:lnTo>
                <a:lnTo>
                  <a:pt x="1386931" y="155853"/>
                </a:lnTo>
                <a:lnTo>
                  <a:pt x="1439271" y="155853"/>
                </a:lnTo>
                <a:lnTo>
                  <a:pt x="1460009" y="155853"/>
                </a:lnTo>
                <a:lnTo>
                  <a:pt x="1470777" y="155853"/>
                </a:lnTo>
                <a:cubicBezTo>
                  <a:pt x="1503832" y="155853"/>
                  <a:pt x="1503832" y="155853"/>
                  <a:pt x="1503832" y="155853"/>
                </a:cubicBezTo>
                <a:lnTo>
                  <a:pt x="1514751" y="155853"/>
                </a:lnTo>
                <a:lnTo>
                  <a:pt x="1535722" y="155853"/>
                </a:lnTo>
                <a:lnTo>
                  <a:pt x="1542074" y="155853"/>
                </a:lnTo>
                <a:lnTo>
                  <a:pt x="1571748" y="155853"/>
                </a:lnTo>
                <a:lnTo>
                  <a:pt x="1573642" y="155853"/>
                </a:lnTo>
                <a:lnTo>
                  <a:pt x="1576136" y="155853"/>
                </a:lnTo>
                <a:lnTo>
                  <a:pt x="1576763" y="155853"/>
                </a:lnTo>
                <a:lnTo>
                  <a:pt x="1629511" y="155853"/>
                </a:lnTo>
                <a:lnTo>
                  <a:pt x="1630134" y="155853"/>
                </a:lnTo>
                <a:lnTo>
                  <a:pt x="1649734" y="155853"/>
                </a:lnTo>
                <a:lnTo>
                  <a:pt x="1680988" y="155853"/>
                </a:lnTo>
                <a:lnTo>
                  <a:pt x="1702848" y="155853"/>
                </a:lnTo>
                <a:lnTo>
                  <a:pt x="1704741" y="155853"/>
                </a:lnTo>
                <a:lnTo>
                  <a:pt x="1707236" y="155853"/>
                </a:lnTo>
                <a:lnTo>
                  <a:pt x="1707863" y="155853"/>
                </a:lnTo>
                <a:lnTo>
                  <a:pt x="1718928" y="155853"/>
                </a:lnTo>
                <a:lnTo>
                  <a:pt x="1752733" y="155853"/>
                </a:lnTo>
                <a:lnTo>
                  <a:pt x="1758158" y="155853"/>
                </a:lnTo>
                <a:lnTo>
                  <a:pt x="1761233" y="155853"/>
                </a:lnTo>
                <a:lnTo>
                  <a:pt x="1775926" y="155853"/>
                </a:lnTo>
                <a:lnTo>
                  <a:pt x="1777672" y="155853"/>
                </a:lnTo>
                <a:lnTo>
                  <a:pt x="1777819" y="155853"/>
                </a:lnTo>
                <a:lnTo>
                  <a:pt x="1780314" y="155853"/>
                </a:lnTo>
                <a:cubicBezTo>
                  <a:pt x="1780940" y="155853"/>
                  <a:pt x="1780940" y="155853"/>
                  <a:pt x="1780940" y="155853"/>
                </a:cubicBezTo>
                <a:lnTo>
                  <a:pt x="1830012" y="155853"/>
                </a:lnTo>
                <a:lnTo>
                  <a:pt x="1834311" y="155853"/>
                </a:lnTo>
                <a:lnTo>
                  <a:pt x="1850750" y="155853"/>
                </a:lnTo>
                <a:lnTo>
                  <a:pt x="1861518" y="155853"/>
                </a:lnTo>
                <a:lnTo>
                  <a:pt x="1866830" y="155853"/>
                </a:lnTo>
                <a:lnTo>
                  <a:pt x="1890441" y="155853"/>
                </a:lnTo>
                <a:lnTo>
                  <a:pt x="1894573" y="155853"/>
                </a:lnTo>
                <a:lnTo>
                  <a:pt x="1926463" y="155853"/>
                </a:lnTo>
                <a:lnTo>
                  <a:pt x="1932815" y="155853"/>
                </a:lnTo>
                <a:lnTo>
                  <a:pt x="1939743" y="155853"/>
                </a:lnTo>
                <a:lnTo>
                  <a:pt x="1939908" y="155853"/>
                </a:lnTo>
                <a:lnTo>
                  <a:pt x="2011728" y="155853"/>
                </a:lnTo>
                <a:lnTo>
                  <a:pt x="2012821" y="155853"/>
                </a:lnTo>
                <a:lnTo>
                  <a:pt x="2020252" y="155853"/>
                </a:lnTo>
                <a:lnTo>
                  <a:pt x="2021494" y="155853"/>
                </a:lnTo>
                <a:lnTo>
                  <a:pt x="2021541" y="155853"/>
                </a:lnTo>
                <a:lnTo>
                  <a:pt x="2025673" y="155853"/>
                </a:lnTo>
                <a:lnTo>
                  <a:pt x="2040475" y="155853"/>
                </a:lnTo>
                <a:lnTo>
                  <a:pt x="2071729" y="155853"/>
                </a:lnTo>
                <a:lnTo>
                  <a:pt x="2084805" y="155853"/>
                </a:lnTo>
                <a:lnTo>
                  <a:pt x="2093589" y="155853"/>
                </a:lnTo>
                <a:lnTo>
                  <a:pt x="2094572" y="155853"/>
                </a:lnTo>
                <a:lnTo>
                  <a:pt x="2094619" y="155853"/>
                </a:lnTo>
                <a:lnTo>
                  <a:pt x="2095482" y="155853"/>
                </a:lnTo>
                <a:lnTo>
                  <a:pt x="2097977" y="155853"/>
                </a:lnTo>
                <a:lnTo>
                  <a:pt x="2098604" y="155853"/>
                </a:lnTo>
                <a:lnTo>
                  <a:pt x="2098751" y="155853"/>
                </a:lnTo>
                <a:lnTo>
                  <a:pt x="2103559" y="155853"/>
                </a:lnTo>
                <a:lnTo>
                  <a:pt x="2109669" y="155853"/>
                </a:lnTo>
                <a:lnTo>
                  <a:pt x="2148899" y="155853"/>
                </a:lnTo>
                <a:lnTo>
                  <a:pt x="2151974" y="155853"/>
                </a:lnTo>
                <a:lnTo>
                  <a:pt x="2166667" y="155853"/>
                </a:lnTo>
                <a:lnTo>
                  <a:pt x="2168560" y="155853"/>
                </a:lnTo>
                <a:lnTo>
                  <a:pt x="2171055" y="155853"/>
                </a:lnTo>
                <a:lnTo>
                  <a:pt x="2171681" y="155853"/>
                </a:lnTo>
                <a:lnTo>
                  <a:pt x="2176636" y="155853"/>
                </a:lnTo>
                <a:lnTo>
                  <a:pt x="2211220" y="155853"/>
                </a:lnTo>
                <a:lnTo>
                  <a:pt x="2225052" y="155853"/>
                </a:lnTo>
                <a:lnTo>
                  <a:pt x="2257571" y="155853"/>
                </a:lnTo>
                <a:lnTo>
                  <a:pt x="2280414" y="155853"/>
                </a:lnTo>
                <a:lnTo>
                  <a:pt x="2284298" y="155853"/>
                </a:lnTo>
                <a:lnTo>
                  <a:pt x="2319643" y="155853"/>
                </a:lnTo>
                <a:lnTo>
                  <a:pt x="2330484" y="155853"/>
                </a:lnTo>
                <a:lnTo>
                  <a:pt x="2330649" y="155853"/>
                </a:lnTo>
                <a:lnTo>
                  <a:pt x="2337411" y="155853"/>
                </a:lnTo>
                <a:lnTo>
                  <a:pt x="2339305" y="155853"/>
                </a:lnTo>
                <a:lnTo>
                  <a:pt x="2341799" y="155853"/>
                </a:lnTo>
                <a:lnTo>
                  <a:pt x="2342426" y="155853"/>
                </a:lnTo>
                <a:lnTo>
                  <a:pt x="2353491" y="155853"/>
                </a:lnTo>
                <a:cubicBezTo>
                  <a:pt x="2371090" y="155853"/>
                  <a:pt x="2383694" y="155853"/>
                  <a:pt x="2392721" y="155853"/>
                </a:cubicBezTo>
                <a:lnTo>
                  <a:pt x="2395797" y="155853"/>
                </a:lnTo>
                <a:lnTo>
                  <a:pt x="2402469" y="155853"/>
                </a:lnTo>
                <a:lnTo>
                  <a:pt x="2403562" y="155853"/>
                </a:lnTo>
                <a:lnTo>
                  <a:pt x="2410489" y="155853"/>
                </a:lnTo>
                <a:lnTo>
                  <a:pt x="2412235" y="155853"/>
                </a:lnTo>
                <a:lnTo>
                  <a:pt x="2412282" y="155853"/>
                </a:lnTo>
                <a:lnTo>
                  <a:pt x="2412383" y="155853"/>
                </a:lnTo>
                <a:lnTo>
                  <a:pt x="2414877" y="155853"/>
                </a:lnTo>
                <a:cubicBezTo>
                  <a:pt x="2415504" y="155853"/>
                  <a:pt x="2415504" y="155853"/>
                  <a:pt x="2415504" y="155853"/>
                </a:cubicBezTo>
                <a:lnTo>
                  <a:pt x="2416414" y="155853"/>
                </a:lnTo>
                <a:lnTo>
                  <a:pt x="2468874" y="155853"/>
                </a:lnTo>
                <a:lnTo>
                  <a:pt x="2475546" y="155853"/>
                </a:lnTo>
                <a:lnTo>
                  <a:pt x="2485313" y="155853"/>
                </a:lnTo>
                <a:lnTo>
                  <a:pt x="2485360" y="155853"/>
                </a:lnTo>
                <a:lnTo>
                  <a:pt x="2489492" y="155853"/>
                </a:lnTo>
                <a:lnTo>
                  <a:pt x="2494300" y="155853"/>
                </a:lnTo>
                <a:lnTo>
                  <a:pt x="2518397" y="155853"/>
                </a:lnTo>
                <a:lnTo>
                  <a:pt x="2567377" y="155853"/>
                </a:lnTo>
                <a:lnTo>
                  <a:pt x="2595676" y="155853"/>
                </a:lnTo>
                <a:lnTo>
                  <a:pt x="2601961" y="155853"/>
                </a:lnTo>
                <a:lnTo>
                  <a:pt x="2616413" y="155853"/>
                </a:lnTo>
                <a:lnTo>
                  <a:pt x="2621754" y="155853"/>
                </a:lnTo>
                <a:lnTo>
                  <a:pt x="2627181" y="155853"/>
                </a:lnTo>
                <a:lnTo>
                  <a:pt x="2656104" y="155853"/>
                </a:lnTo>
                <a:lnTo>
                  <a:pt x="2660236" y="155853"/>
                </a:lnTo>
                <a:lnTo>
                  <a:pt x="2671155" y="155853"/>
                </a:lnTo>
                <a:lnTo>
                  <a:pt x="2675039" y="155853"/>
                </a:lnTo>
                <a:lnTo>
                  <a:pt x="2698478" y="155853"/>
                </a:lnTo>
                <a:lnTo>
                  <a:pt x="2700259" y="155853"/>
                </a:lnTo>
                <a:lnTo>
                  <a:pt x="2710384" y="155853"/>
                </a:lnTo>
                <a:lnTo>
                  <a:pt x="2728152" y="155853"/>
                </a:lnTo>
                <a:lnTo>
                  <a:pt x="2729182" y="155853"/>
                </a:lnTo>
                <a:lnTo>
                  <a:pt x="2730046" y="155853"/>
                </a:lnTo>
                <a:lnTo>
                  <a:pt x="2732540" y="155853"/>
                </a:lnTo>
                <a:lnTo>
                  <a:pt x="2733167" y="155853"/>
                </a:lnTo>
                <a:lnTo>
                  <a:pt x="2733314" y="155853"/>
                </a:lnTo>
                <a:lnTo>
                  <a:pt x="2744232" y="155853"/>
                </a:lnTo>
                <a:lnTo>
                  <a:pt x="2783462" y="155853"/>
                </a:lnTo>
                <a:lnTo>
                  <a:pt x="2786538" y="155853"/>
                </a:lnTo>
                <a:lnTo>
                  <a:pt x="2801230" y="155853"/>
                </a:lnTo>
                <a:lnTo>
                  <a:pt x="2803124" y="155853"/>
                </a:lnTo>
                <a:lnTo>
                  <a:pt x="2805618" y="155853"/>
                </a:lnTo>
                <a:lnTo>
                  <a:pt x="2806139" y="155853"/>
                </a:lnTo>
                <a:lnTo>
                  <a:pt x="2806245" y="155853"/>
                </a:lnTo>
                <a:lnTo>
                  <a:pt x="2859615" y="155853"/>
                </a:lnTo>
                <a:lnTo>
                  <a:pt x="2898161" y="155853"/>
                </a:lnTo>
                <a:lnTo>
                  <a:pt x="2909138" y="155853"/>
                </a:lnTo>
                <a:lnTo>
                  <a:pt x="2932330" y="155853"/>
                </a:lnTo>
                <a:lnTo>
                  <a:pt x="2934224" y="155853"/>
                </a:lnTo>
                <a:lnTo>
                  <a:pt x="2936718" y="155853"/>
                </a:lnTo>
                <a:cubicBezTo>
                  <a:pt x="2937344" y="155853"/>
                  <a:pt x="2937344" y="155853"/>
                  <a:pt x="2937344" y="155853"/>
                </a:cubicBezTo>
                <a:lnTo>
                  <a:pt x="2986417" y="155853"/>
                </a:lnTo>
                <a:lnTo>
                  <a:pt x="2990715" y="155853"/>
                </a:lnTo>
                <a:lnTo>
                  <a:pt x="3007154" y="155853"/>
                </a:lnTo>
                <a:lnTo>
                  <a:pt x="3012495" y="155853"/>
                </a:lnTo>
                <a:lnTo>
                  <a:pt x="3017922" y="155853"/>
                </a:lnTo>
                <a:lnTo>
                  <a:pt x="3046845" y="155853"/>
                </a:lnTo>
                <a:lnTo>
                  <a:pt x="3050977" y="155853"/>
                </a:lnTo>
                <a:lnTo>
                  <a:pt x="3089219" y="155853"/>
                </a:lnTo>
                <a:lnTo>
                  <a:pt x="3091000" y="155853"/>
                </a:lnTo>
                <a:lnTo>
                  <a:pt x="3119923" y="155853"/>
                </a:lnTo>
                <a:lnTo>
                  <a:pt x="3124055" y="155853"/>
                </a:lnTo>
                <a:lnTo>
                  <a:pt x="3169225" y="155853"/>
                </a:lnTo>
                <a:lnTo>
                  <a:pt x="3196880" y="155853"/>
                </a:lnTo>
                <a:lnTo>
                  <a:pt x="3241210" y="155853"/>
                </a:lnTo>
                <a:lnTo>
                  <a:pt x="3250977" y="155853"/>
                </a:lnTo>
                <a:lnTo>
                  <a:pt x="3251023" y="155853"/>
                </a:lnTo>
                <a:cubicBezTo>
                  <a:pt x="3255155" y="155853"/>
                  <a:pt x="3255155" y="155853"/>
                  <a:pt x="3255155" y="155853"/>
                </a:cubicBezTo>
                <a:lnTo>
                  <a:pt x="3288902" y="155853"/>
                </a:lnTo>
                <a:lnTo>
                  <a:pt x="3323071" y="155853"/>
                </a:lnTo>
                <a:lnTo>
                  <a:pt x="3324965" y="155853"/>
                </a:lnTo>
                <a:lnTo>
                  <a:pt x="3327459" y="155853"/>
                </a:lnTo>
                <a:lnTo>
                  <a:pt x="3328085" y="155853"/>
                </a:lnTo>
                <a:lnTo>
                  <a:pt x="3333041" y="155853"/>
                </a:lnTo>
                <a:lnTo>
                  <a:pt x="3381456" y="155853"/>
                </a:lnTo>
                <a:lnTo>
                  <a:pt x="3509896" y="155853"/>
                </a:lnTo>
                <a:lnTo>
                  <a:pt x="3559966" y="155853"/>
                </a:lnTo>
                <a:lnTo>
                  <a:pt x="3566894" y="155853"/>
                </a:lnTo>
                <a:lnTo>
                  <a:pt x="3568787" y="155853"/>
                </a:lnTo>
                <a:lnTo>
                  <a:pt x="3571281" y="155853"/>
                </a:lnTo>
                <a:cubicBezTo>
                  <a:pt x="3571908" y="155853"/>
                  <a:pt x="3571908" y="155853"/>
                  <a:pt x="3571908" y="155853"/>
                </a:cubicBezTo>
                <a:lnTo>
                  <a:pt x="3625279" y="155853"/>
                </a:lnTo>
                <a:lnTo>
                  <a:pt x="3631951" y="155853"/>
                </a:lnTo>
                <a:lnTo>
                  <a:pt x="3641718" y="155853"/>
                </a:lnTo>
                <a:lnTo>
                  <a:pt x="3641764" y="155853"/>
                </a:lnTo>
                <a:lnTo>
                  <a:pt x="3645896" y="155853"/>
                </a:lnTo>
                <a:lnTo>
                  <a:pt x="3723782" y="155853"/>
                </a:lnTo>
                <a:lnTo>
                  <a:pt x="3778159" y="155853"/>
                </a:lnTo>
                <a:cubicBezTo>
                  <a:pt x="3889719" y="155853"/>
                  <a:pt x="3889719" y="155853"/>
                  <a:pt x="3889719" y="155853"/>
                </a:cubicBezTo>
                <a:lnTo>
                  <a:pt x="3900637" y="155853"/>
                </a:lnTo>
                <a:cubicBezTo>
                  <a:pt x="3935833" y="155853"/>
                  <a:pt x="3951053" y="155853"/>
                  <a:pt x="3957635" y="155853"/>
                </a:cubicBezTo>
                <a:lnTo>
                  <a:pt x="3959528" y="155853"/>
                </a:lnTo>
                <a:lnTo>
                  <a:pt x="3962022" y="155853"/>
                </a:lnTo>
                <a:cubicBezTo>
                  <a:pt x="3962649" y="155853"/>
                  <a:pt x="3962649" y="155853"/>
                  <a:pt x="3962649" y="155853"/>
                </a:cubicBezTo>
                <a:lnTo>
                  <a:pt x="4016020" y="155853"/>
                </a:lnTo>
                <a:cubicBezTo>
                  <a:pt x="4280460" y="155853"/>
                  <a:pt x="4280460" y="155853"/>
                  <a:pt x="4280460" y="155853"/>
                </a:cubicBezTo>
                <a:lnTo>
                  <a:pt x="4281080" y="156037"/>
                </a:lnTo>
                <a:lnTo>
                  <a:pt x="5554251" y="156037"/>
                </a:lnTo>
                <a:lnTo>
                  <a:pt x="5650262" y="156037"/>
                </a:lnTo>
                <a:lnTo>
                  <a:pt x="5851646" y="156037"/>
                </a:lnTo>
                <a:lnTo>
                  <a:pt x="5852007" y="156037"/>
                </a:lnTo>
                <a:cubicBezTo>
                  <a:pt x="5859938" y="156037"/>
                  <a:pt x="5866427" y="149565"/>
                  <a:pt x="5866427" y="141296"/>
                </a:cubicBezTo>
                <a:lnTo>
                  <a:pt x="5866427" y="140937"/>
                </a:lnTo>
                <a:lnTo>
                  <a:pt x="5866787" y="60761"/>
                </a:lnTo>
                <a:cubicBezTo>
                  <a:pt x="5866427" y="59323"/>
                  <a:pt x="5866427" y="58244"/>
                  <a:pt x="5866427" y="56805"/>
                </a:cubicBezTo>
                <a:cubicBezTo>
                  <a:pt x="5866427" y="25527"/>
                  <a:pt x="5892022" y="0"/>
                  <a:pt x="5923385" y="0"/>
                </a:cubicBezTo>
                <a:close/>
              </a:path>
            </a:pathLst>
          </a:custGeom>
          <a:gradFill flip="none" rotWithShape="1">
            <a:gsLst>
              <a:gs pos="0">
                <a:schemeClr val="accent3"/>
              </a:gs>
              <a:gs pos="100000">
                <a:schemeClr val="accent3">
                  <a:lumMod val="75000"/>
                </a:schemeClr>
              </a:gs>
            </a:gsLst>
            <a:lin ang="16200000" scaled="1"/>
            <a:tileRect/>
          </a:gradFill>
          <a:ln w="25400">
            <a:gradFill flip="none" rotWithShape="1">
              <a:gsLst>
                <a:gs pos="0">
                  <a:schemeClr val="accent3">
                    <a:lumMod val="75000"/>
                  </a:schemeClr>
                </a:gs>
                <a:gs pos="100000">
                  <a:schemeClr val="accent3"/>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endParaRPr>
          </a:p>
        </p:txBody>
      </p:sp>
      <p:sp>
        <p:nvSpPr>
          <p:cNvPr id="56" name="矩形 55"/>
          <p:cNvSpPr>
            <a:spLocks noChangeArrowheads="1"/>
          </p:cNvSpPr>
          <p:nvPr/>
        </p:nvSpPr>
        <p:spPr bwMode="auto">
          <a:xfrm rot="18900000">
            <a:off x="3963935" y="2336389"/>
            <a:ext cx="2053992" cy="3529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b="1" dirty="0">
                <a:solidFill>
                  <a:schemeClr val="bg1"/>
                </a:solidFill>
              </a:rPr>
              <a:t>宗旨观念淡薄问题</a:t>
            </a:r>
          </a:p>
        </p:txBody>
      </p:sp>
      <p:sp>
        <p:nvSpPr>
          <p:cNvPr id="57" name="任意多边形 56"/>
          <p:cNvSpPr>
            <a:spLocks noChangeAspect="1"/>
          </p:cNvSpPr>
          <p:nvPr/>
        </p:nvSpPr>
        <p:spPr bwMode="auto">
          <a:xfrm rot="18900000">
            <a:off x="3359907" y="2480788"/>
            <a:ext cx="4813760" cy="759336"/>
          </a:xfrm>
          <a:custGeom>
            <a:avLst/>
            <a:gdLst>
              <a:gd name="connsiteX0" fmla="*/ 5923385 w 6418347"/>
              <a:gd name="connsiteY0" fmla="*/ 0 h 1012448"/>
              <a:gd name="connsiteX1" fmla="*/ 5965923 w 6418347"/>
              <a:gd name="connsiteY1" fmla="*/ 19055 h 1012448"/>
              <a:gd name="connsiteX2" fmla="*/ 6389507 w 6418347"/>
              <a:gd name="connsiteY2" fmla="*/ 441867 h 1012448"/>
              <a:gd name="connsiteX3" fmla="*/ 6418347 w 6418347"/>
              <a:gd name="connsiteY3" fmla="*/ 506583 h 1012448"/>
              <a:gd name="connsiteX4" fmla="*/ 6392751 w 6418347"/>
              <a:gd name="connsiteY4" fmla="*/ 568063 h 1012448"/>
              <a:gd name="connsiteX5" fmla="*/ 5964122 w 6418347"/>
              <a:gd name="connsiteY5" fmla="*/ 995549 h 1012448"/>
              <a:gd name="connsiteX6" fmla="*/ 5923385 w 6418347"/>
              <a:gd name="connsiteY6" fmla="*/ 1012448 h 1012448"/>
              <a:gd name="connsiteX7" fmla="*/ 5866427 w 6418347"/>
              <a:gd name="connsiteY7" fmla="*/ 955641 h 1012448"/>
              <a:gd name="connsiteX8" fmla="*/ 5866427 w 6418347"/>
              <a:gd name="connsiteY8" fmla="*/ 954203 h 1012448"/>
              <a:gd name="connsiteX9" fmla="*/ 5866427 w 6418347"/>
              <a:gd name="connsiteY9" fmla="*/ 869712 h 1012448"/>
              <a:gd name="connsiteX10" fmla="*/ 5866427 w 6418347"/>
              <a:gd name="connsiteY10" fmla="*/ 869353 h 1012448"/>
              <a:gd name="connsiteX11" fmla="*/ 5866427 w 6418347"/>
              <a:gd name="connsiteY11" fmla="*/ 868993 h 1012448"/>
              <a:gd name="connsiteX12" fmla="*/ 5851646 w 6418347"/>
              <a:gd name="connsiteY12" fmla="*/ 854252 h 1012448"/>
              <a:gd name="connsiteX13" fmla="*/ 5851286 w 6418347"/>
              <a:gd name="connsiteY13" fmla="*/ 854252 h 1012448"/>
              <a:gd name="connsiteX14" fmla="*/ 5650262 w 6418347"/>
              <a:gd name="connsiteY14" fmla="*/ 854252 h 1012448"/>
              <a:gd name="connsiteX15" fmla="*/ 5554251 w 6418347"/>
              <a:gd name="connsiteY15" fmla="*/ 854252 h 1012448"/>
              <a:gd name="connsiteX16" fmla="*/ 4280463 w 6418347"/>
              <a:gd name="connsiteY16" fmla="*/ 854252 h 1012448"/>
              <a:gd name="connsiteX17" fmla="*/ 4280460 w 6418347"/>
              <a:gd name="connsiteY17" fmla="*/ 854253 h 1012448"/>
              <a:gd name="connsiteX18" fmla="*/ 3962649 w 6418347"/>
              <a:gd name="connsiteY18" fmla="*/ 854253 h 1012448"/>
              <a:gd name="connsiteX19" fmla="*/ 3959528 w 6418347"/>
              <a:gd name="connsiteY19" fmla="*/ 854253 h 1012448"/>
              <a:gd name="connsiteX20" fmla="*/ 3889719 w 6418347"/>
              <a:gd name="connsiteY20" fmla="*/ 854253 h 1012448"/>
              <a:gd name="connsiteX21" fmla="*/ 3645896 w 6418347"/>
              <a:gd name="connsiteY21" fmla="*/ 854253 h 1012448"/>
              <a:gd name="connsiteX22" fmla="*/ 3641718 w 6418347"/>
              <a:gd name="connsiteY22" fmla="*/ 854253 h 1012448"/>
              <a:gd name="connsiteX23" fmla="*/ 3571908 w 6418347"/>
              <a:gd name="connsiteY23" fmla="*/ 854253 h 1012448"/>
              <a:gd name="connsiteX24" fmla="*/ 3568787 w 6418347"/>
              <a:gd name="connsiteY24" fmla="*/ 854253 h 1012448"/>
              <a:gd name="connsiteX25" fmla="*/ 3328085 w 6418347"/>
              <a:gd name="connsiteY25" fmla="*/ 854253 h 1012448"/>
              <a:gd name="connsiteX26" fmla="*/ 3324965 w 6418347"/>
              <a:gd name="connsiteY26" fmla="*/ 854253 h 1012448"/>
              <a:gd name="connsiteX27" fmla="*/ 3255155 w 6418347"/>
              <a:gd name="connsiteY27" fmla="*/ 854253 h 1012448"/>
              <a:gd name="connsiteX28" fmla="*/ 3250977 w 6418347"/>
              <a:gd name="connsiteY28" fmla="*/ 854253 h 1012448"/>
              <a:gd name="connsiteX29" fmla="*/ 3124055 w 6418347"/>
              <a:gd name="connsiteY29" fmla="*/ 854253 h 1012448"/>
              <a:gd name="connsiteX30" fmla="*/ 3050977 w 6418347"/>
              <a:gd name="connsiteY30" fmla="*/ 854253 h 1012448"/>
              <a:gd name="connsiteX31" fmla="*/ 3007154 w 6418347"/>
              <a:gd name="connsiteY31" fmla="*/ 854253 h 1012448"/>
              <a:gd name="connsiteX32" fmla="*/ 2937344 w 6418347"/>
              <a:gd name="connsiteY32" fmla="*/ 854253 h 1012448"/>
              <a:gd name="connsiteX33" fmla="*/ 2934224 w 6418347"/>
              <a:gd name="connsiteY33" fmla="*/ 854253 h 1012448"/>
              <a:gd name="connsiteX34" fmla="*/ 2806245 w 6418347"/>
              <a:gd name="connsiteY34" fmla="*/ 854253 h 1012448"/>
              <a:gd name="connsiteX35" fmla="*/ 2803124 w 6418347"/>
              <a:gd name="connsiteY35" fmla="*/ 854253 h 1012448"/>
              <a:gd name="connsiteX36" fmla="*/ 2733314 w 6418347"/>
              <a:gd name="connsiteY36" fmla="*/ 854253 h 1012448"/>
              <a:gd name="connsiteX37" fmla="*/ 2733167 w 6418347"/>
              <a:gd name="connsiteY37" fmla="*/ 854253 h 1012448"/>
              <a:gd name="connsiteX38" fmla="*/ 2730046 w 6418347"/>
              <a:gd name="connsiteY38" fmla="*/ 854253 h 1012448"/>
              <a:gd name="connsiteX39" fmla="*/ 2660236 w 6418347"/>
              <a:gd name="connsiteY39" fmla="*/ 854253 h 1012448"/>
              <a:gd name="connsiteX40" fmla="*/ 2616413 w 6418347"/>
              <a:gd name="connsiteY40" fmla="*/ 854253 h 1012448"/>
              <a:gd name="connsiteX41" fmla="*/ 2489492 w 6418347"/>
              <a:gd name="connsiteY41" fmla="*/ 854253 h 1012448"/>
              <a:gd name="connsiteX42" fmla="*/ 2485313 w 6418347"/>
              <a:gd name="connsiteY42" fmla="*/ 854253 h 1012448"/>
              <a:gd name="connsiteX43" fmla="*/ 2416414 w 6418347"/>
              <a:gd name="connsiteY43" fmla="*/ 854253 h 1012448"/>
              <a:gd name="connsiteX44" fmla="*/ 2415504 w 6418347"/>
              <a:gd name="connsiteY44" fmla="*/ 854253 h 1012448"/>
              <a:gd name="connsiteX45" fmla="*/ 2412383 w 6418347"/>
              <a:gd name="connsiteY45" fmla="*/ 854253 h 1012448"/>
              <a:gd name="connsiteX46" fmla="*/ 2412235 w 6418347"/>
              <a:gd name="connsiteY46" fmla="*/ 854253 h 1012448"/>
              <a:gd name="connsiteX47" fmla="*/ 2342426 w 6418347"/>
              <a:gd name="connsiteY47" fmla="*/ 854253 h 1012448"/>
              <a:gd name="connsiteX48" fmla="*/ 2339305 w 6418347"/>
              <a:gd name="connsiteY48" fmla="*/ 854253 h 1012448"/>
              <a:gd name="connsiteX49" fmla="*/ 2171681 w 6418347"/>
              <a:gd name="connsiteY49" fmla="*/ 854253 h 1012448"/>
              <a:gd name="connsiteX50" fmla="*/ 2168560 w 6418347"/>
              <a:gd name="connsiteY50" fmla="*/ 854253 h 1012448"/>
              <a:gd name="connsiteX51" fmla="*/ 2098751 w 6418347"/>
              <a:gd name="connsiteY51" fmla="*/ 854253 h 1012448"/>
              <a:gd name="connsiteX52" fmla="*/ 2098604 w 6418347"/>
              <a:gd name="connsiteY52" fmla="*/ 854253 h 1012448"/>
              <a:gd name="connsiteX53" fmla="*/ 2095482 w 6418347"/>
              <a:gd name="connsiteY53" fmla="*/ 854253 h 1012448"/>
              <a:gd name="connsiteX54" fmla="*/ 2094572 w 6418347"/>
              <a:gd name="connsiteY54" fmla="*/ 854253 h 1012448"/>
              <a:gd name="connsiteX55" fmla="*/ 2025673 w 6418347"/>
              <a:gd name="connsiteY55" fmla="*/ 854253 h 1012448"/>
              <a:gd name="connsiteX56" fmla="*/ 2021494 w 6418347"/>
              <a:gd name="connsiteY56" fmla="*/ 854253 h 1012448"/>
              <a:gd name="connsiteX57" fmla="*/ 1894573 w 6418347"/>
              <a:gd name="connsiteY57" fmla="*/ 854253 h 1012448"/>
              <a:gd name="connsiteX58" fmla="*/ 1850750 w 6418347"/>
              <a:gd name="connsiteY58" fmla="*/ 854253 h 1012448"/>
              <a:gd name="connsiteX59" fmla="*/ 1780940 w 6418347"/>
              <a:gd name="connsiteY59" fmla="*/ 854253 h 1012448"/>
              <a:gd name="connsiteX60" fmla="*/ 1777819 w 6418347"/>
              <a:gd name="connsiteY60" fmla="*/ 854253 h 1012448"/>
              <a:gd name="connsiteX61" fmla="*/ 1777672 w 6418347"/>
              <a:gd name="connsiteY61" fmla="*/ 854253 h 1012448"/>
              <a:gd name="connsiteX62" fmla="*/ 1707863 w 6418347"/>
              <a:gd name="connsiteY62" fmla="*/ 854253 h 1012448"/>
              <a:gd name="connsiteX63" fmla="*/ 1704741 w 6418347"/>
              <a:gd name="connsiteY63" fmla="*/ 854253 h 1012448"/>
              <a:gd name="connsiteX64" fmla="*/ 1576763 w 6418347"/>
              <a:gd name="connsiteY64" fmla="*/ 854253 h 1012448"/>
              <a:gd name="connsiteX65" fmla="*/ 1573642 w 6418347"/>
              <a:gd name="connsiteY65" fmla="*/ 854253 h 1012448"/>
              <a:gd name="connsiteX66" fmla="*/ 1503832 w 6418347"/>
              <a:gd name="connsiteY66" fmla="*/ 854253 h 1012448"/>
              <a:gd name="connsiteX67" fmla="*/ 1460009 w 6418347"/>
              <a:gd name="connsiteY67" fmla="*/ 854253 h 1012448"/>
              <a:gd name="connsiteX68" fmla="*/ 1386931 w 6418347"/>
              <a:gd name="connsiteY68" fmla="*/ 854253 h 1012448"/>
              <a:gd name="connsiteX69" fmla="*/ 1260009 w 6418347"/>
              <a:gd name="connsiteY69" fmla="*/ 854253 h 1012448"/>
              <a:gd name="connsiteX70" fmla="*/ 1255831 w 6418347"/>
              <a:gd name="connsiteY70" fmla="*/ 854253 h 1012448"/>
              <a:gd name="connsiteX71" fmla="*/ 1186022 w 6418347"/>
              <a:gd name="connsiteY71" fmla="*/ 854253 h 1012448"/>
              <a:gd name="connsiteX72" fmla="*/ 1182901 w 6418347"/>
              <a:gd name="connsiteY72" fmla="*/ 854253 h 1012448"/>
              <a:gd name="connsiteX73" fmla="*/ 942199 w 6418347"/>
              <a:gd name="connsiteY73" fmla="*/ 854253 h 1012448"/>
              <a:gd name="connsiteX74" fmla="*/ 939078 w 6418347"/>
              <a:gd name="connsiteY74" fmla="*/ 854253 h 1012448"/>
              <a:gd name="connsiteX75" fmla="*/ 869268 w 6418347"/>
              <a:gd name="connsiteY75" fmla="*/ 854253 h 1012448"/>
              <a:gd name="connsiteX76" fmla="*/ 865090 w 6418347"/>
              <a:gd name="connsiteY76" fmla="*/ 854253 h 1012448"/>
              <a:gd name="connsiteX77" fmla="*/ 621267 w 6418347"/>
              <a:gd name="connsiteY77" fmla="*/ 854253 h 1012448"/>
              <a:gd name="connsiteX78" fmla="*/ 551458 w 6418347"/>
              <a:gd name="connsiteY78" fmla="*/ 854253 h 1012448"/>
              <a:gd name="connsiteX79" fmla="*/ 548337 w 6418347"/>
              <a:gd name="connsiteY79" fmla="*/ 854253 h 1012448"/>
              <a:gd name="connsiteX80" fmla="*/ 230526 w 6418347"/>
              <a:gd name="connsiteY80" fmla="*/ 854253 h 1012448"/>
              <a:gd name="connsiteX81" fmla="*/ 168633 w 6418347"/>
              <a:gd name="connsiteY81" fmla="*/ 818702 h 1012448"/>
              <a:gd name="connsiteX82" fmla="*/ 8167 w 6418347"/>
              <a:gd name="connsiteY82" fmla="*/ 540604 h 1012448"/>
              <a:gd name="connsiteX83" fmla="*/ 8167 w 6418347"/>
              <a:gd name="connsiteY83" fmla="*/ 469503 h 1012448"/>
              <a:gd name="connsiteX84" fmla="*/ 168633 w 6418347"/>
              <a:gd name="connsiteY84" fmla="*/ 191404 h 1012448"/>
              <a:gd name="connsiteX85" fmla="*/ 230526 w 6418347"/>
              <a:gd name="connsiteY85" fmla="*/ 155853 h 1012448"/>
              <a:gd name="connsiteX86" fmla="*/ 546443 w 6418347"/>
              <a:gd name="connsiteY86" fmla="*/ 155853 h 1012448"/>
              <a:gd name="connsiteX87" fmla="*/ 548337 w 6418347"/>
              <a:gd name="connsiteY87" fmla="*/ 155853 h 1012448"/>
              <a:gd name="connsiteX88" fmla="*/ 550831 w 6418347"/>
              <a:gd name="connsiteY88" fmla="*/ 155853 h 1012448"/>
              <a:gd name="connsiteX89" fmla="*/ 551458 w 6418347"/>
              <a:gd name="connsiteY89" fmla="*/ 155853 h 1012448"/>
              <a:gd name="connsiteX90" fmla="*/ 604829 w 6418347"/>
              <a:gd name="connsiteY90" fmla="*/ 155853 h 1012448"/>
              <a:gd name="connsiteX91" fmla="*/ 621267 w 6418347"/>
              <a:gd name="connsiteY91" fmla="*/ 155853 h 1012448"/>
              <a:gd name="connsiteX92" fmla="*/ 770059 w 6418347"/>
              <a:gd name="connsiteY92" fmla="*/ 155853 h 1012448"/>
              <a:gd name="connsiteX93" fmla="*/ 783339 w 6418347"/>
              <a:gd name="connsiteY93" fmla="*/ 155853 h 1012448"/>
              <a:gd name="connsiteX94" fmla="*/ 855324 w 6418347"/>
              <a:gd name="connsiteY94" fmla="*/ 155853 h 1012448"/>
              <a:gd name="connsiteX95" fmla="*/ 863847 w 6418347"/>
              <a:gd name="connsiteY95" fmla="*/ 155853 h 1012448"/>
              <a:gd name="connsiteX96" fmla="*/ 865090 w 6418347"/>
              <a:gd name="connsiteY96" fmla="*/ 155853 h 1012448"/>
              <a:gd name="connsiteX97" fmla="*/ 865136 w 6418347"/>
              <a:gd name="connsiteY97" fmla="*/ 155853 h 1012448"/>
              <a:gd name="connsiteX98" fmla="*/ 869268 w 6418347"/>
              <a:gd name="connsiteY98" fmla="*/ 155853 h 1012448"/>
              <a:gd name="connsiteX99" fmla="*/ 937184 w 6418347"/>
              <a:gd name="connsiteY99" fmla="*/ 155853 h 1012448"/>
              <a:gd name="connsiteX100" fmla="*/ 939078 w 6418347"/>
              <a:gd name="connsiteY100" fmla="*/ 155853 h 1012448"/>
              <a:gd name="connsiteX101" fmla="*/ 941572 w 6418347"/>
              <a:gd name="connsiteY101" fmla="*/ 155853 h 1012448"/>
              <a:gd name="connsiteX102" fmla="*/ 942199 w 6418347"/>
              <a:gd name="connsiteY102" fmla="*/ 155853 h 1012448"/>
              <a:gd name="connsiteX103" fmla="*/ 947155 w 6418347"/>
              <a:gd name="connsiteY103" fmla="*/ 155853 h 1012448"/>
              <a:gd name="connsiteX104" fmla="*/ 995570 w 6418347"/>
              <a:gd name="connsiteY104" fmla="*/ 155853 h 1012448"/>
              <a:gd name="connsiteX105" fmla="*/ 1124010 w 6418347"/>
              <a:gd name="connsiteY105" fmla="*/ 155853 h 1012448"/>
              <a:gd name="connsiteX106" fmla="*/ 1174080 w 6418347"/>
              <a:gd name="connsiteY106" fmla="*/ 155853 h 1012448"/>
              <a:gd name="connsiteX107" fmla="*/ 1181007 w 6418347"/>
              <a:gd name="connsiteY107" fmla="*/ 155853 h 1012448"/>
              <a:gd name="connsiteX108" fmla="*/ 1182901 w 6418347"/>
              <a:gd name="connsiteY108" fmla="*/ 155853 h 1012448"/>
              <a:gd name="connsiteX109" fmla="*/ 1185395 w 6418347"/>
              <a:gd name="connsiteY109" fmla="*/ 155853 h 1012448"/>
              <a:gd name="connsiteX110" fmla="*/ 1186022 w 6418347"/>
              <a:gd name="connsiteY110" fmla="*/ 155853 h 1012448"/>
              <a:gd name="connsiteX111" fmla="*/ 1239393 w 6418347"/>
              <a:gd name="connsiteY111" fmla="*/ 155853 h 1012448"/>
              <a:gd name="connsiteX112" fmla="*/ 1246065 w 6418347"/>
              <a:gd name="connsiteY112" fmla="*/ 155853 h 1012448"/>
              <a:gd name="connsiteX113" fmla="*/ 1255831 w 6418347"/>
              <a:gd name="connsiteY113" fmla="*/ 155853 h 1012448"/>
              <a:gd name="connsiteX114" fmla="*/ 1255877 w 6418347"/>
              <a:gd name="connsiteY114" fmla="*/ 155853 h 1012448"/>
              <a:gd name="connsiteX115" fmla="*/ 1260009 w 6418347"/>
              <a:gd name="connsiteY115" fmla="*/ 155853 h 1012448"/>
              <a:gd name="connsiteX116" fmla="*/ 1337896 w 6418347"/>
              <a:gd name="connsiteY116" fmla="*/ 155853 h 1012448"/>
              <a:gd name="connsiteX117" fmla="*/ 1361992 w 6418347"/>
              <a:gd name="connsiteY117" fmla="*/ 155853 h 1012448"/>
              <a:gd name="connsiteX118" fmla="*/ 1386931 w 6418347"/>
              <a:gd name="connsiteY118" fmla="*/ 155853 h 1012448"/>
              <a:gd name="connsiteX119" fmla="*/ 1439271 w 6418347"/>
              <a:gd name="connsiteY119" fmla="*/ 155853 h 1012448"/>
              <a:gd name="connsiteX120" fmla="*/ 1460009 w 6418347"/>
              <a:gd name="connsiteY120" fmla="*/ 155853 h 1012448"/>
              <a:gd name="connsiteX121" fmla="*/ 1470777 w 6418347"/>
              <a:gd name="connsiteY121" fmla="*/ 155853 h 1012448"/>
              <a:gd name="connsiteX122" fmla="*/ 1503832 w 6418347"/>
              <a:gd name="connsiteY122" fmla="*/ 155853 h 1012448"/>
              <a:gd name="connsiteX123" fmla="*/ 1514751 w 6418347"/>
              <a:gd name="connsiteY123" fmla="*/ 155853 h 1012448"/>
              <a:gd name="connsiteX124" fmla="*/ 1535722 w 6418347"/>
              <a:gd name="connsiteY124" fmla="*/ 155853 h 1012448"/>
              <a:gd name="connsiteX125" fmla="*/ 1542074 w 6418347"/>
              <a:gd name="connsiteY125" fmla="*/ 155853 h 1012448"/>
              <a:gd name="connsiteX126" fmla="*/ 1571748 w 6418347"/>
              <a:gd name="connsiteY126" fmla="*/ 155853 h 1012448"/>
              <a:gd name="connsiteX127" fmla="*/ 1573642 w 6418347"/>
              <a:gd name="connsiteY127" fmla="*/ 155853 h 1012448"/>
              <a:gd name="connsiteX128" fmla="*/ 1576136 w 6418347"/>
              <a:gd name="connsiteY128" fmla="*/ 155853 h 1012448"/>
              <a:gd name="connsiteX129" fmla="*/ 1576763 w 6418347"/>
              <a:gd name="connsiteY129" fmla="*/ 155853 h 1012448"/>
              <a:gd name="connsiteX130" fmla="*/ 1629511 w 6418347"/>
              <a:gd name="connsiteY130" fmla="*/ 155853 h 1012448"/>
              <a:gd name="connsiteX131" fmla="*/ 1630134 w 6418347"/>
              <a:gd name="connsiteY131" fmla="*/ 155853 h 1012448"/>
              <a:gd name="connsiteX132" fmla="*/ 1649734 w 6418347"/>
              <a:gd name="connsiteY132" fmla="*/ 155853 h 1012448"/>
              <a:gd name="connsiteX133" fmla="*/ 1680988 w 6418347"/>
              <a:gd name="connsiteY133" fmla="*/ 155853 h 1012448"/>
              <a:gd name="connsiteX134" fmla="*/ 1702848 w 6418347"/>
              <a:gd name="connsiteY134" fmla="*/ 155853 h 1012448"/>
              <a:gd name="connsiteX135" fmla="*/ 1704741 w 6418347"/>
              <a:gd name="connsiteY135" fmla="*/ 155853 h 1012448"/>
              <a:gd name="connsiteX136" fmla="*/ 1707236 w 6418347"/>
              <a:gd name="connsiteY136" fmla="*/ 155853 h 1012448"/>
              <a:gd name="connsiteX137" fmla="*/ 1707863 w 6418347"/>
              <a:gd name="connsiteY137" fmla="*/ 155853 h 1012448"/>
              <a:gd name="connsiteX138" fmla="*/ 1718928 w 6418347"/>
              <a:gd name="connsiteY138" fmla="*/ 155853 h 1012448"/>
              <a:gd name="connsiteX139" fmla="*/ 1752733 w 6418347"/>
              <a:gd name="connsiteY139" fmla="*/ 155853 h 1012448"/>
              <a:gd name="connsiteX140" fmla="*/ 1758158 w 6418347"/>
              <a:gd name="connsiteY140" fmla="*/ 155853 h 1012448"/>
              <a:gd name="connsiteX141" fmla="*/ 1761233 w 6418347"/>
              <a:gd name="connsiteY141" fmla="*/ 155853 h 1012448"/>
              <a:gd name="connsiteX142" fmla="*/ 1775926 w 6418347"/>
              <a:gd name="connsiteY142" fmla="*/ 155853 h 1012448"/>
              <a:gd name="connsiteX143" fmla="*/ 1777672 w 6418347"/>
              <a:gd name="connsiteY143" fmla="*/ 155853 h 1012448"/>
              <a:gd name="connsiteX144" fmla="*/ 1777819 w 6418347"/>
              <a:gd name="connsiteY144" fmla="*/ 155853 h 1012448"/>
              <a:gd name="connsiteX145" fmla="*/ 1780314 w 6418347"/>
              <a:gd name="connsiteY145" fmla="*/ 155853 h 1012448"/>
              <a:gd name="connsiteX146" fmla="*/ 1780940 w 6418347"/>
              <a:gd name="connsiteY146" fmla="*/ 155853 h 1012448"/>
              <a:gd name="connsiteX147" fmla="*/ 1830012 w 6418347"/>
              <a:gd name="connsiteY147" fmla="*/ 155853 h 1012448"/>
              <a:gd name="connsiteX148" fmla="*/ 1834311 w 6418347"/>
              <a:gd name="connsiteY148" fmla="*/ 155853 h 1012448"/>
              <a:gd name="connsiteX149" fmla="*/ 1850750 w 6418347"/>
              <a:gd name="connsiteY149" fmla="*/ 155853 h 1012448"/>
              <a:gd name="connsiteX150" fmla="*/ 1861518 w 6418347"/>
              <a:gd name="connsiteY150" fmla="*/ 155853 h 1012448"/>
              <a:gd name="connsiteX151" fmla="*/ 1866830 w 6418347"/>
              <a:gd name="connsiteY151" fmla="*/ 155853 h 1012448"/>
              <a:gd name="connsiteX152" fmla="*/ 1890441 w 6418347"/>
              <a:gd name="connsiteY152" fmla="*/ 155853 h 1012448"/>
              <a:gd name="connsiteX153" fmla="*/ 1894573 w 6418347"/>
              <a:gd name="connsiteY153" fmla="*/ 155853 h 1012448"/>
              <a:gd name="connsiteX154" fmla="*/ 1926463 w 6418347"/>
              <a:gd name="connsiteY154" fmla="*/ 155853 h 1012448"/>
              <a:gd name="connsiteX155" fmla="*/ 1932815 w 6418347"/>
              <a:gd name="connsiteY155" fmla="*/ 155853 h 1012448"/>
              <a:gd name="connsiteX156" fmla="*/ 1939743 w 6418347"/>
              <a:gd name="connsiteY156" fmla="*/ 155853 h 1012448"/>
              <a:gd name="connsiteX157" fmla="*/ 1939908 w 6418347"/>
              <a:gd name="connsiteY157" fmla="*/ 155853 h 1012448"/>
              <a:gd name="connsiteX158" fmla="*/ 2011728 w 6418347"/>
              <a:gd name="connsiteY158" fmla="*/ 155853 h 1012448"/>
              <a:gd name="connsiteX159" fmla="*/ 2012821 w 6418347"/>
              <a:gd name="connsiteY159" fmla="*/ 155853 h 1012448"/>
              <a:gd name="connsiteX160" fmla="*/ 2020252 w 6418347"/>
              <a:gd name="connsiteY160" fmla="*/ 155853 h 1012448"/>
              <a:gd name="connsiteX161" fmla="*/ 2021494 w 6418347"/>
              <a:gd name="connsiteY161" fmla="*/ 155853 h 1012448"/>
              <a:gd name="connsiteX162" fmla="*/ 2021541 w 6418347"/>
              <a:gd name="connsiteY162" fmla="*/ 155853 h 1012448"/>
              <a:gd name="connsiteX163" fmla="*/ 2025673 w 6418347"/>
              <a:gd name="connsiteY163" fmla="*/ 155853 h 1012448"/>
              <a:gd name="connsiteX164" fmla="*/ 2040475 w 6418347"/>
              <a:gd name="connsiteY164" fmla="*/ 155853 h 1012448"/>
              <a:gd name="connsiteX165" fmla="*/ 2071729 w 6418347"/>
              <a:gd name="connsiteY165" fmla="*/ 155853 h 1012448"/>
              <a:gd name="connsiteX166" fmla="*/ 2084805 w 6418347"/>
              <a:gd name="connsiteY166" fmla="*/ 155853 h 1012448"/>
              <a:gd name="connsiteX167" fmla="*/ 2093589 w 6418347"/>
              <a:gd name="connsiteY167" fmla="*/ 155853 h 1012448"/>
              <a:gd name="connsiteX168" fmla="*/ 2094572 w 6418347"/>
              <a:gd name="connsiteY168" fmla="*/ 155853 h 1012448"/>
              <a:gd name="connsiteX169" fmla="*/ 2094619 w 6418347"/>
              <a:gd name="connsiteY169" fmla="*/ 155853 h 1012448"/>
              <a:gd name="connsiteX170" fmla="*/ 2095482 w 6418347"/>
              <a:gd name="connsiteY170" fmla="*/ 155853 h 1012448"/>
              <a:gd name="connsiteX171" fmla="*/ 2097977 w 6418347"/>
              <a:gd name="connsiteY171" fmla="*/ 155853 h 1012448"/>
              <a:gd name="connsiteX172" fmla="*/ 2098604 w 6418347"/>
              <a:gd name="connsiteY172" fmla="*/ 155853 h 1012448"/>
              <a:gd name="connsiteX173" fmla="*/ 2098751 w 6418347"/>
              <a:gd name="connsiteY173" fmla="*/ 155853 h 1012448"/>
              <a:gd name="connsiteX174" fmla="*/ 2103559 w 6418347"/>
              <a:gd name="connsiteY174" fmla="*/ 155853 h 1012448"/>
              <a:gd name="connsiteX175" fmla="*/ 2109669 w 6418347"/>
              <a:gd name="connsiteY175" fmla="*/ 155853 h 1012448"/>
              <a:gd name="connsiteX176" fmla="*/ 2148899 w 6418347"/>
              <a:gd name="connsiteY176" fmla="*/ 155853 h 1012448"/>
              <a:gd name="connsiteX177" fmla="*/ 2151974 w 6418347"/>
              <a:gd name="connsiteY177" fmla="*/ 155853 h 1012448"/>
              <a:gd name="connsiteX178" fmla="*/ 2166667 w 6418347"/>
              <a:gd name="connsiteY178" fmla="*/ 155853 h 1012448"/>
              <a:gd name="connsiteX179" fmla="*/ 2168560 w 6418347"/>
              <a:gd name="connsiteY179" fmla="*/ 155853 h 1012448"/>
              <a:gd name="connsiteX180" fmla="*/ 2171055 w 6418347"/>
              <a:gd name="connsiteY180" fmla="*/ 155853 h 1012448"/>
              <a:gd name="connsiteX181" fmla="*/ 2171681 w 6418347"/>
              <a:gd name="connsiteY181" fmla="*/ 155853 h 1012448"/>
              <a:gd name="connsiteX182" fmla="*/ 2176636 w 6418347"/>
              <a:gd name="connsiteY182" fmla="*/ 155853 h 1012448"/>
              <a:gd name="connsiteX183" fmla="*/ 2211220 w 6418347"/>
              <a:gd name="connsiteY183" fmla="*/ 155853 h 1012448"/>
              <a:gd name="connsiteX184" fmla="*/ 2225052 w 6418347"/>
              <a:gd name="connsiteY184" fmla="*/ 155853 h 1012448"/>
              <a:gd name="connsiteX185" fmla="*/ 2257571 w 6418347"/>
              <a:gd name="connsiteY185" fmla="*/ 155853 h 1012448"/>
              <a:gd name="connsiteX186" fmla="*/ 2280414 w 6418347"/>
              <a:gd name="connsiteY186" fmla="*/ 155853 h 1012448"/>
              <a:gd name="connsiteX187" fmla="*/ 2284298 w 6418347"/>
              <a:gd name="connsiteY187" fmla="*/ 155853 h 1012448"/>
              <a:gd name="connsiteX188" fmla="*/ 2319643 w 6418347"/>
              <a:gd name="connsiteY188" fmla="*/ 155853 h 1012448"/>
              <a:gd name="connsiteX189" fmla="*/ 2330484 w 6418347"/>
              <a:gd name="connsiteY189" fmla="*/ 155853 h 1012448"/>
              <a:gd name="connsiteX190" fmla="*/ 2330649 w 6418347"/>
              <a:gd name="connsiteY190" fmla="*/ 155853 h 1012448"/>
              <a:gd name="connsiteX191" fmla="*/ 2337411 w 6418347"/>
              <a:gd name="connsiteY191" fmla="*/ 155853 h 1012448"/>
              <a:gd name="connsiteX192" fmla="*/ 2339305 w 6418347"/>
              <a:gd name="connsiteY192" fmla="*/ 155853 h 1012448"/>
              <a:gd name="connsiteX193" fmla="*/ 2341799 w 6418347"/>
              <a:gd name="connsiteY193" fmla="*/ 155853 h 1012448"/>
              <a:gd name="connsiteX194" fmla="*/ 2342426 w 6418347"/>
              <a:gd name="connsiteY194" fmla="*/ 155853 h 1012448"/>
              <a:gd name="connsiteX195" fmla="*/ 2353491 w 6418347"/>
              <a:gd name="connsiteY195" fmla="*/ 155853 h 1012448"/>
              <a:gd name="connsiteX196" fmla="*/ 2392721 w 6418347"/>
              <a:gd name="connsiteY196" fmla="*/ 155853 h 1012448"/>
              <a:gd name="connsiteX197" fmla="*/ 2395797 w 6418347"/>
              <a:gd name="connsiteY197" fmla="*/ 155853 h 1012448"/>
              <a:gd name="connsiteX198" fmla="*/ 2402469 w 6418347"/>
              <a:gd name="connsiteY198" fmla="*/ 155853 h 1012448"/>
              <a:gd name="connsiteX199" fmla="*/ 2403562 w 6418347"/>
              <a:gd name="connsiteY199" fmla="*/ 155853 h 1012448"/>
              <a:gd name="connsiteX200" fmla="*/ 2410489 w 6418347"/>
              <a:gd name="connsiteY200" fmla="*/ 155853 h 1012448"/>
              <a:gd name="connsiteX201" fmla="*/ 2412235 w 6418347"/>
              <a:gd name="connsiteY201" fmla="*/ 155853 h 1012448"/>
              <a:gd name="connsiteX202" fmla="*/ 2412282 w 6418347"/>
              <a:gd name="connsiteY202" fmla="*/ 155853 h 1012448"/>
              <a:gd name="connsiteX203" fmla="*/ 2412383 w 6418347"/>
              <a:gd name="connsiteY203" fmla="*/ 155853 h 1012448"/>
              <a:gd name="connsiteX204" fmla="*/ 2414877 w 6418347"/>
              <a:gd name="connsiteY204" fmla="*/ 155853 h 1012448"/>
              <a:gd name="connsiteX205" fmla="*/ 2415504 w 6418347"/>
              <a:gd name="connsiteY205" fmla="*/ 155853 h 1012448"/>
              <a:gd name="connsiteX206" fmla="*/ 2416414 w 6418347"/>
              <a:gd name="connsiteY206" fmla="*/ 155853 h 1012448"/>
              <a:gd name="connsiteX207" fmla="*/ 2468874 w 6418347"/>
              <a:gd name="connsiteY207" fmla="*/ 155853 h 1012448"/>
              <a:gd name="connsiteX208" fmla="*/ 2475546 w 6418347"/>
              <a:gd name="connsiteY208" fmla="*/ 155853 h 1012448"/>
              <a:gd name="connsiteX209" fmla="*/ 2485313 w 6418347"/>
              <a:gd name="connsiteY209" fmla="*/ 155853 h 1012448"/>
              <a:gd name="connsiteX210" fmla="*/ 2485360 w 6418347"/>
              <a:gd name="connsiteY210" fmla="*/ 155853 h 1012448"/>
              <a:gd name="connsiteX211" fmla="*/ 2489492 w 6418347"/>
              <a:gd name="connsiteY211" fmla="*/ 155853 h 1012448"/>
              <a:gd name="connsiteX212" fmla="*/ 2494300 w 6418347"/>
              <a:gd name="connsiteY212" fmla="*/ 155853 h 1012448"/>
              <a:gd name="connsiteX213" fmla="*/ 2518397 w 6418347"/>
              <a:gd name="connsiteY213" fmla="*/ 155853 h 1012448"/>
              <a:gd name="connsiteX214" fmla="*/ 2567377 w 6418347"/>
              <a:gd name="connsiteY214" fmla="*/ 155853 h 1012448"/>
              <a:gd name="connsiteX215" fmla="*/ 2595676 w 6418347"/>
              <a:gd name="connsiteY215" fmla="*/ 155853 h 1012448"/>
              <a:gd name="connsiteX216" fmla="*/ 2601961 w 6418347"/>
              <a:gd name="connsiteY216" fmla="*/ 155853 h 1012448"/>
              <a:gd name="connsiteX217" fmla="*/ 2616413 w 6418347"/>
              <a:gd name="connsiteY217" fmla="*/ 155853 h 1012448"/>
              <a:gd name="connsiteX218" fmla="*/ 2621754 w 6418347"/>
              <a:gd name="connsiteY218" fmla="*/ 155853 h 1012448"/>
              <a:gd name="connsiteX219" fmla="*/ 2627181 w 6418347"/>
              <a:gd name="connsiteY219" fmla="*/ 155853 h 1012448"/>
              <a:gd name="connsiteX220" fmla="*/ 2656104 w 6418347"/>
              <a:gd name="connsiteY220" fmla="*/ 155853 h 1012448"/>
              <a:gd name="connsiteX221" fmla="*/ 2660236 w 6418347"/>
              <a:gd name="connsiteY221" fmla="*/ 155853 h 1012448"/>
              <a:gd name="connsiteX222" fmla="*/ 2671155 w 6418347"/>
              <a:gd name="connsiteY222" fmla="*/ 155853 h 1012448"/>
              <a:gd name="connsiteX223" fmla="*/ 2675039 w 6418347"/>
              <a:gd name="connsiteY223" fmla="*/ 155853 h 1012448"/>
              <a:gd name="connsiteX224" fmla="*/ 2698478 w 6418347"/>
              <a:gd name="connsiteY224" fmla="*/ 155853 h 1012448"/>
              <a:gd name="connsiteX225" fmla="*/ 2700259 w 6418347"/>
              <a:gd name="connsiteY225" fmla="*/ 155853 h 1012448"/>
              <a:gd name="connsiteX226" fmla="*/ 2710384 w 6418347"/>
              <a:gd name="connsiteY226" fmla="*/ 155853 h 1012448"/>
              <a:gd name="connsiteX227" fmla="*/ 2728152 w 6418347"/>
              <a:gd name="connsiteY227" fmla="*/ 155853 h 1012448"/>
              <a:gd name="connsiteX228" fmla="*/ 2729182 w 6418347"/>
              <a:gd name="connsiteY228" fmla="*/ 155853 h 1012448"/>
              <a:gd name="connsiteX229" fmla="*/ 2730046 w 6418347"/>
              <a:gd name="connsiteY229" fmla="*/ 155853 h 1012448"/>
              <a:gd name="connsiteX230" fmla="*/ 2732540 w 6418347"/>
              <a:gd name="connsiteY230" fmla="*/ 155853 h 1012448"/>
              <a:gd name="connsiteX231" fmla="*/ 2733167 w 6418347"/>
              <a:gd name="connsiteY231" fmla="*/ 155853 h 1012448"/>
              <a:gd name="connsiteX232" fmla="*/ 2733314 w 6418347"/>
              <a:gd name="connsiteY232" fmla="*/ 155853 h 1012448"/>
              <a:gd name="connsiteX233" fmla="*/ 2744232 w 6418347"/>
              <a:gd name="connsiteY233" fmla="*/ 155853 h 1012448"/>
              <a:gd name="connsiteX234" fmla="*/ 2783462 w 6418347"/>
              <a:gd name="connsiteY234" fmla="*/ 155853 h 1012448"/>
              <a:gd name="connsiteX235" fmla="*/ 2786538 w 6418347"/>
              <a:gd name="connsiteY235" fmla="*/ 155853 h 1012448"/>
              <a:gd name="connsiteX236" fmla="*/ 2801230 w 6418347"/>
              <a:gd name="connsiteY236" fmla="*/ 155853 h 1012448"/>
              <a:gd name="connsiteX237" fmla="*/ 2803124 w 6418347"/>
              <a:gd name="connsiteY237" fmla="*/ 155853 h 1012448"/>
              <a:gd name="connsiteX238" fmla="*/ 2805618 w 6418347"/>
              <a:gd name="connsiteY238" fmla="*/ 155853 h 1012448"/>
              <a:gd name="connsiteX239" fmla="*/ 2806139 w 6418347"/>
              <a:gd name="connsiteY239" fmla="*/ 155853 h 1012448"/>
              <a:gd name="connsiteX240" fmla="*/ 2806245 w 6418347"/>
              <a:gd name="connsiteY240" fmla="*/ 155853 h 1012448"/>
              <a:gd name="connsiteX241" fmla="*/ 2859615 w 6418347"/>
              <a:gd name="connsiteY241" fmla="*/ 155853 h 1012448"/>
              <a:gd name="connsiteX242" fmla="*/ 2898161 w 6418347"/>
              <a:gd name="connsiteY242" fmla="*/ 155853 h 1012448"/>
              <a:gd name="connsiteX243" fmla="*/ 2909138 w 6418347"/>
              <a:gd name="connsiteY243" fmla="*/ 155853 h 1012448"/>
              <a:gd name="connsiteX244" fmla="*/ 2932330 w 6418347"/>
              <a:gd name="connsiteY244" fmla="*/ 155853 h 1012448"/>
              <a:gd name="connsiteX245" fmla="*/ 2934224 w 6418347"/>
              <a:gd name="connsiteY245" fmla="*/ 155853 h 1012448"/>
              <a:gd name="connsiteX246" fmla="*/ 2936718 w 6418347"/>
              <a:gd name="connsiteY246" fmla="*/ 155853 h 1012448"/>
              <a:gd name="connsiteX247" fmla="*/ 2937344 w 6418347"/>
              <a:gd name="connsiteY247" fmla="*/ 155853 h 1012448"/>
              <a:gd name="connsiteX248" fmla="*/ 2986417 w 6418347"/>
              <a:gd name="connsiteY248" fmla="*/ 155853 h 1012448"/>
              <a:gd name="connsiteX249" fmla="*/ 2990715 w 6418347"/>
              <a:gd name="connsiteY249" fmla="*/ 155853 h 1012448"/>
              <a:gd name="connsiteX250" fmla="*/ 3007154 w 6418347"/>
              <a:gd name="connsiteY250" fmla="*/ 155853 h 1012448"/>
              <a:gd name="connsiteX251" fmla="*/ 3012495 w 6418347"/>
              <a:gd name="connsiteY251" fmla="*/ 155853 h 1012448"/>
              <a:gd name="connsiteX252" fmla="*/ 3017922 w 6418347"/>
              <a:gd name="connsiteY252" fmla="*/ 155853 h 1012448"/>
              <a:gd name="connsiteX253" fmla="*/ 3046845 w 6418347"/>
              <a:gd name="connsiteY253" fmla="*/ 155853 h 1012448"/>
              <a:gd name="connsiteX254" fmla="*/ 3050977 w 6418347"/>
              <a:gd name="connsiteY254" fmla="*/ 155853 h 1012448"/>
              <a:gd name="connsiteX255" fmla="*/ 3089219 w 6418347"/>
              <a:gd name="connsiteY255" fmla="*/ 155853 h 1012448"/>
              <a:gd name="connsiteX256" fmla="*/ 3091000 w 6418347"/>
              <a:gd name="connsiteY256" fmla="*/ 155853 h 1012448"/>
              <a:gd name="connsiteX257" fmla="*/ 3119923 w 6418347"/>
              <a:gd name="connsiteY257" fmla="*/ 155853 h 1012448"/>
              <a:gd name="connsiteX258" fmla="*/ 3124055 w 6418347"/>
              <a:gd name="connsiteY258" fmla="*/ 155853 h 1012448"/>
              <a:gd name="connsiteX259" fmla="*/ 3169225 w 6418347"/>
              <a:gd name="connsiteY259" fmla="*/ 155853 h 1012448"/>
              <a:gd name="connsiteX260" fmla="*/ 3196880 w 6418347"/>
              <a:gd name="connsiteY260" fmla="*/ 155853 h 1012448"/>
              <a:gd name="connsiteX261" fmla="*/ 3241210 w 6418347"/>
              <a:gd name="connsiteY261" fmla="*/ 155853 h 1012448"/>
              <a:gd name="connsiteX262" fmla="*/ 3250977 w 6418347"/>
              <a:gd name="connsiteY262" fmla="*/ 155853 h 1012448"/>
              <a:gd name="connsiteX263" fmla="*/ 3251023 w 6418347"/>
              <a:gd name="connsiteY263" fmla="*/ 155853 h 1012448"/>
              <a:gd name="connsiteX264" fmla="*/ 3255155 w 6418347"/>
              <a:gd name="connsiteY264" fmla="*/ 155853 h 1012448"/>
              <a:gd name="connsiteX265" fmla="*/ 3288902 w 6418347"/>
              <a:gd name="connsiteY265" fmla="*/ 155853 h 1012448"/>
              <a:gd name="connsiteX266" fmla="*/ 3323071 w 6418347"/>
              <a:gd name="connsiteY266" fmla="*/ 155853 h 1012448"/>
              <a:gd name="connsiteX267" fmla="*/ 3324965 w 6418347"/>
              <a:gd name="connsiteY267" fmla="*/ 155853 h 1012448"/>
              <a:gd name="connsiteX268" fmla="*/ 3327459 w 6418347"/>
              <a:gd name="connsiteY268" fmla="*/ 155853 h 1012448"/>
              <a:gd name="connsiteX269" fmla="*/ 3328085 w 6418347"/>
              <a:gd name="connsiteY269" fmla="*/ 155853 h 1012448"/>
              <a:gd name="connsiteX270" fmla="*/ 3333041 w 6418347"/>
              <a:gd name="connsiteY270" fmla="*/ 155853 h 1012448"/>
              <a:gd name="connsiteX271" fmla="*/ 3381456 w 6418347"/>
              <a:gd name="connsiteY271" fmla="*/ 155853 h 1012448"/>
              <a:gd name="connsiteX272" fmla="*/ 3509896 w 6418347"/>
              <a:gd name="connsiteY272" fmla="*/ 155853 h 1012448"/>
              <a:gd name="connsiteX273" fmla="*/ 3559966 w 6418347"/>
              <a:gd name="connsiteY273" fmla="*/ 155853 h 1012448"/>
              <a:gd name="connsiteX274" fmla="*/ 3566894 w 6418347"/>
              <a:gd name="connsiteY274" fmla="*/ 155853 h 1012448"/>
              <a:gd name="connsiteX275" fmla="*/ 3568787 w 6418347"/>
              <a:gd name="connsiteY275" fmla="*/ 155853 h 1012448"/>
              <a:gd name="connsiteX276" fmla="*/ 3571281 w 6418347"/>
              <a:gd name="connsiteY276" fmla="*/ 155853 h 1012448"/>
              <a:gd name="connsiteX277" fmla="*/ 3571908 w 6418347"/>
              <a:gd name="connsiteY277" fmla="*/ 155853 h 1012448"/>
              <a:gd name="connsiteX278" fmla="*/ 3625279 w 6418347"/>
              <a:gd name="connsiteY278" fmla="*/ 155853 h 1012448"/>
              <a:gd name="connsiteX279" fmla="*/ 3631951 w 6418347"/>
              <a:gd name="connsiteY279" fmla="*/ 155853 h 1012448"/>
              <a:gd name="connsiteX280" fmla="*/ 3641718 w 6418347"/>
              <a:gd name="connsiteY280" fmla="*/ 155853 h 1012448"/>
              <a:gd name="connsiteX281" fmla="*/ 3641764 w 6418347"/>
              <a:gd name="connsiteY281" fmla="*/ 155853 h 1012448"/>
              <a:gd name="connsiteX282" fmla="*/ 3645896 w 6418347"/>
              <a:gd name="connsiteY282" fmla="*/ 155853 h 1012448"/>
              <a:gd name="connsiteX283" fmla="*/ 3723782 w 6418347"/>
              <a:gd name="connsiteY283" fmla="*/ 155853 h 1012448"/>
              <a:gd name="connsiteX284" fmla="*/ 3778159 w 6418347"/>
              <a:gd name="connsiteY284" fmla="*/ 155853 h 1012448"/>
              <a:gd name="connsiteX285" fmla="*/ 3889719 w 6418347"/>
              <a:gd name="connsiteY285" fmla="*/ 155853 h 1012448"/>
              <a:gd name="connsiteX286" fmla="*/ 3900637 w 6418347"/>
              <a:gd name="connsiteY286" fmla="*/ 155853 h 1012448"/>
              <a:gd name="connsiteX287" fmla="*/ 3957635 w 6418347"/>
              <a:gd name="connsiteY287" fmla="*/ 155853 h 1012448"/>
              <a:gd name="connsiteX288" fmla="*/ 3959528 w 6418347"/>
              <a:gd name="connsiteY288" fmla="*/ 155853 h 1012448"/>
              <a:gd name="connsiteX289" fmla="*/ 3962022 w 6418347"/>
              <a:gd name="connsiteY289" fmla="*/ 155853 h 1012448"/>
              <a:gd name="connsiteX290" fmla="*/ 3962649 w 6418347"/>
              <a:gd name="connsiteY290" fmla="*/ 155853 h 1012448"/>
              <a:gd name="connsiteX291" fmla="*/ 4016020 w 6418347"/>
              <a:gd name="connsiteY291" fmla="*/ 155853 h 1012448"/>
              <a:gd name="connsiteX292" fmla="*/ 4280460 w 6418347"/>
              <a:gd name="connsiteY292" fmla="*/ 155853 h 1012448"/>
              <a:gd name="connsiteX293" fmla="*/ 4281080 w 6418347"/>
              <a:gd name="connsiteY293" fmla="*/ 156037 h 1012448"/>
              <a:gd name="connsiteX294" fmla="*/ 5554251 w 6418347"/>
              <a:gd name="connsiteY294" fmla="*/ 156037 h 1012448"/>
              <a:gd name="connsiteX295" fmla="*/ 5650262 w 6418347"/>
              <a:gd name="connsiteY295" fmla="*/ 156037 h 1012448"/>
              <a:gd name="connsiteX296" fmla="*/ 5851646 w 6418347"/>
              <a:gd name="connsiteY296" fmla="*/ 156037 h 1012448"/>
              <a:gd name="connsiteX297" fmla="*/ 5852007 w 6418347"/>
              <a:gd name="connsiteY297" fmla="*/ 156037 h 1012448"/>
              <a:gd name="connsiteX298" fmla="*/ 5866427 w 6418347"/>
              <a:gd name="connsiteY298" fmla="*/ 141296 h 1012448"/>
              <a:gd name="connsiteX299" fmla="*/ 5866427 w 6418347"/>
              <a:gd name="connsiteY299" fmla="*/ 140937 h 1012448"/>
              <a:gd name="connsiteX300" fmla="*/ 5866787 w 6418347"/>
              <a:gd name="connsiteY300" fmla="*/ 60761 h 1012448"/>
              <a:gd name="connsiteX301" fmla="*/ 5866427 w 6418347"/>
              <a:gd name="connsiteY301" fmla="*/ 56805 h 1012448"/>
              <a:gd name="connsiteX302" fmla="*/ 5923385 w 6418347"/>
              <a:gd name="connsiteY302" fmla="*/ 0 h 10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418347" h="1012448">
                <a:moveTo>
                  <a:pt x="5923385" y="0"/>
                </a:moveTo>
                <a:cubicBezTo>
                  <a:pt x="5940329" y="0"/>
                  <a:pt x="5955470" y="7549"/>
                  <a:pt x="5965923" y="19055"/>
                </a:cubicBezTo>
                <a:lnTo>
                  <a:pt x="6389507" y="441867"/>
                </a:lnTo>
                <a:cubicBezTo>
                  <a:pt x="6407171" y="457685"/>
                  <a:pt x="6418347" y="480696"/>
                  <a:pt x="6418347" y="506583"/>
                </a:cubicBezTo>
                <a:cubicBezTo>
                  <a:pt x="6418347" y="530312"/>
                  <a:pt x="6408614" y="552243"/>
                  <a:pt x="6392751" y="568063"/>
                </a:cubicBezTo>
                <a:lnTo>
                  <a:pt x="5964122" y="995549"/>
                </a:lnTo>
                <a:cubicBezTo>
                  <a:pt x="5953667" y="1005976"/>
                  <a:pt x="5939247" y="1012448"/>
                  <a:pt x="5923385" y="1012448"/>
                </a:cubicBezTo>
                <a:cubicBezTo>
                  <a:pt x="5892022" y="1012448"/>
                  <a:pt x="5866427" y="987280"/>
                  <a:pt x="5866427" y="955641"/>
                </a:cubicBezTo>
                <a:lnTo>
                  <a:pt x="5866427" y="954203"/>
                </a:lnTo>
                <a:lnTo>
                  <a:pt x="5866427" y="869712"/>
                </a:lnTo>
                <a:lnTo>
                  <a:pt x="5866427" y="869353"/>
                </a:lnTo>
                <a:lnTo>
                  <a:pt x="5866427" y="868993"/>
                </a:lnTo>
                <a:cubicBezTo>
                  <a:pt x="5866427" y="861084"/>
                  <a:pt x="5859938" y="854252"/>
                  <a:pt x="5851646" y="854252"/>
                </a:cubicBezTo>
                <a:lnTo>
                  <a:pt x="5851286" y="854252"/>
                </a:lnTo>
                <a:lnTo>
                  <a:pt x="5650262" y="854252"/>
                </a:lnTo>
                <a:lnTo>
                  <a:pt x="5554251" y="854252"/>
                </a:lnTo>
                <a:lnTo>
                  <a:pt x="4280463" y="854252"/>
                </a:lnTo>
                <a:lnTo>
                  <a:pt x="4280460" y="854253"/>
                </a:lnTo>
                <a:lnTo>
                  <a:pt x="3962649" y="854253"/>
                </a:lnTo>
                <a:lnTo>
                  <a:pt x="3959528" y="854253"/>
                </a:lnTo>
                <a:lnTo>
                  <a:pt x="3889719" y="854253"/>
                </a:lnTo>
                <a:lnTo>
                  <a:pt x="3645896" y="854253"/>
                </a:lnTo>
                <a:lnTo>
                  <a:pt x="3641718" y="854253"/>
                </a:lnTo>
                <a:lnTo>
                  <a:pt x="3571908" y="854253"/>
                </a:lnTo>
                <a:lnTo>
                  <a:pt x="3568787" y="854253"/>
                </a:lnTo>
                <a:lnTo>
                  <a:pt x="3328085" y="854253"/>
                </a:lnTo>
                <a:lnTo>
                  <a:pt x="3324965" y="854253"/>
                </a:lnTo>
                <a:lnTo>
                  <a:pt x="3255155" y="854253"/>
                </a:lnTo>
                <a:lnTo>
                  <a:pt x="3250977" y="854253"/>
                </a:lnTo>
                <a:lnTo>
                  <a:pt x="3124055" y="854253"/>
                </a:lnTo>
                <a:lnTo>
                  <a:pt x="3050977" y="854253"/>
                </a:lnTo>
                <a:lnTo>
                  <a:pt x="3007154" y="854253"/>
                </a:lnTo>
                <a:lnTo>
                  <a:pt x="2937344" y="854253"/>
                </a:lnTo>
                <a:lnTo>
                  <a:pt x="2934224" y="854253"/>
                </a:lnTo>
                <a:lnTo>
                  <a:pt x="2806245" y="854253"/>
                </a:lnTo>
                <a:lnTo>
                  <a:pt x="2803124" y="854253"/>
                </a:lnTo>
                <a:lnTo>
                  <a:pt x="2733314" y="854253"/>
                </a:lnTo>
                <a:lnTo>
                  <a:pt x="2733167" y="854253"/>
                </a:lnTo>
                <a:lnTo>
                  <a:pt x="2730046" y="854253"/>
                </a:lnTo>
                <a:lnTo>
                  <a:pt x="2660236" y="854253"/>
                </a:lnTo>
                <a:lnTo>
                  <a:pt x="2616413" y="854253"/>
                </a:lnTo>
                <a:lnTo>
                  <a:pt x="2489492" y="854253"/>
                </a:lnTo>
                <a:lnTo>
                  <a:pt x="2485313" y="854253"/>
                </a:lnTo>
                <a:lnTo>
                  <a:pt x="2416414" y="854253"/>
                </a:lnTo>
                <a:lnTo>
                  <a:pt x="2415504" y="854253"/>
                </a:lnTo>
                <a:lnTo>
                  <a:pt x="2412383" y="854253"/>
                </a:lnTo>
                <a:lnTo>
                  <a:pt x="2412235" y="854253"/>
                </a:lnTo>
                <a:lnTo>
                  <a:pt x="2342426" y="854253"/>
                </a:lnTo>
                <a:lnTo>
                  <a:pt x="2339305" y="854253"/>
                </a:lnTo>
                <a:lnTo>
                  <a:pt x="2171681" y="854253"/>
                </a:lnTo>
                <a:lnTo>
                  <a:pt x="2168560" y="854253"/>
                </a:lnTo>
                <a:lnTo>
                  <a:pt x="2098751" y="854253"/>
                </a:lnTo>
                <a:lnTo>
                  <a:pt x="2098604" y="854253"/>
                </a:lnTo>
                <a:lnTo>
                  <a:pt x="2095482" y="854253"/>
                </a:lnTo>
                <a:lnTo>
                  <a:pt x="2094572" y="854253"/>
                </a:lnTo>
                <a:lnTo>
                  <a:pt x="2025673" y="854253"/>
                </a:lnTo>
                <a:lnTo>
                  <a:pt x="2021494" y="854253"/>
                </a:lnTo>
                <a:lnTo>
                  <a:pt x="1894573" y="854253"/>
                </a:lnTo>
                <a:lnTo>
                  <a:pt x="1850750" y="854253"/>
                </a:lnTo>
                <a:lnTo>
                  <a:pt x="1780940" y="854253"/>
                </a:lnTo>
                <a:lnTo>
                  <a:pt x="1777819" y="854253"/>
                </a:lnTo>
                <a:lnTo>
                  <a:pt x="1777672" y="854253"/>
                </a:lnTo>
                <a:lnTo>
                  <a:pt x="1707863" y="854253"/>
                </a:lnTo>
                <a:lnTo>
                  <a:pt x="1704741" y="854253"/>
                </a:lnTo>
                <a:lnTo>
                  <a:pt x="1576763" y="854253"/>
                </a:lnTo>
                <a:lnTo>
                  <a:pt x="1573642" y="854253"/>
                </a:lnTo>
                <a:lnTo>
                  <a:pt x="1503832" y="854253"/>
                </a:lnTo>
                <a:lnTo>
                  <a:pt x="1460009" y="854253"/>
                </a:lnTo>
                <a:lnTo>
                  <a:pt x="1386931" y="854253"/>
                </a:lnTo>
                <a:lnTo>
                  <a:pt x="1260009" y="854253"/>
                </a:lnTo>
                <a:lnTo>
                  <a:pt x="1255831" y="854253"/>
                </a:lnTo>
                <a:lnTo>
                  <a:pt x="1186022" y="854253"/>
                </a:lnTo>
                <a:lnTo>
                  <a:pt x="1182901" y="854253"/>
                </a:lnTo>
                <a:lnTo>
                  <a:pt x="942199" y="854253"/>
                </a:lnTo>
                <a:lnTo>
                  <a:pt x="939078" y="854253"/>
                </a:lnTo>
                <a:lnTo>
                  <a:pt x="869268" y="854253"/>
                </a:lnTo>
                <a:lnTo>
                  <a:pt x="865090" y="854253"/>
                </a:lnTo>
                <a:lnTo>
                  <a:pt x="621267" y="854253"/>
                </a:lnTo>
                <a:lnTo>
                  <a:pt x="551458" y="854253"/>
                </a:lnTo>
                <a:lnTo>
                  <a:pt x="548337" y="854253"/>
                </a:lnTo>
                <a:lnTo>
                  <a:pt x="230526" y="854253"/>
                </a:lnTo>
                <a:cubicBezTo>
                  <a:pt x="208176" y="854253"/>
                  <a:pt x="180094" y="838198"/>
                  <a:pt x="168633" y="818702"/>
                </a:cubicBezTo>
                <a:cubicBezTo>
                  <a:pt x="8167" y="540604"/>
                  <a:pt x="8167" y="540604"/>
                  <a:pt x="8167" y="540604"/>
                </a:cubicBezTo>
                <a:cubicBezTo>
                  <a:pt x="-2722" y="521108"/>
                  <a:pt x="-2722" y="488999"/>
                  <a:pt x="8167" y="469503"/>
                </a:cubicBezTo>
                <a:cubicBezTo>
                  <a:pt x="168633" y="191404"/>
                  <a:pt x="168633" y="191404"/>
                  <a:pt x="168633" y="191404"/>
                </a:cubicBezTo>
                <a:cubicBezTo>
                  <a:pt x="180094" y="171909"/>
                  <a:pt x="208176" y="155853"/>
                  <a:pt x="230526" y="155853"/>
                </a:cubicBezTo>
                <a:cubicBezTo>
                  <a:pt x="471226" y="155853"/>
                  <a:pt x="531400" y="155853"/>
                  <a:pt x="546443" y="155853"/>
                </a:cubicBezTo>
                <a:lnTo>
                  <a:pt x="548337" y="155853"/>
                </a:lnTo>
                <a:lnTo>
                  <a:pt x="550831" y="155853"/>
                </a:lnTo>
                <a:cubicBezTo>
                  <a:pt x="551458" y="155853"/>
                  <a:pt x="551458" y="155853"/>
                  <a:pt x="551458" y="155853"/>
                </a:cubicBezTo>
                <a:lnTo>
                  <a:pt x="604829" y="155853"/>
                </a:lnTo>
                <a:lnTo>
                  <a:pt x="621267" y="155853"/>
                </a:lnTo>
                <a:lnTo>
                  <a:pt x="770059" y="155853"/>
                </a:lnTo>
                <a:lnTo>
                  <a:pt x="783339" y="155853"/>
                </a:lnTo>
                <a:cubicBezTo>
                  <a:pt x="822398" y="155853"/>
                  <a:pt x="843703" y="155853"/>
                  <a:pt x="855324" y="155853"/>
                </a:cubicBezTo>
                <a:lnTo>
                  <a:pt x="863847" y="155853"/>
                </a:lnTo>
                <a:lnTo>
                  <a:pt x="865090" y="155853"/>
                </a:lnTo>
                <a:lnTo>
                  <a:pt x="865136" y="155853"/>
                </a:lnTo>
                <a:cubicBezTo>
                  <a:pt x="869268" y="155853"/>
                  <a:pt x="869268" y="155853"/>
                  <a:pt x="869268" y="155853"/>
                </a:cubicBezTo>
                <a:lnTo>
                  <a:pt x="937184" y="155853"/>
                </a:lnTo>
                <a:lnTo>
                  <a:pt x="939078" y="155853"/>
                </a:lnTo>
                <a:lnTo>
                  <a:pt x="941572" y="155853"/>
                </a:lnTo>
                <a:lnTo>
                  <a:pt x="942199" y="155853"/>
                </a:lnTo>
                <a:lnTo>
                  <a:pt x="947155" y="155853"/>
                </a:lnTo>
                <a:lnTo>
                  <a:pt x="995570" y="155853"/>
                </a:lnTo>
                <a:lnTo>
                  <a:pt x="1124010" y="155853"/>
                </a:lnTo>
                <a:lnTo>
                  <a:pt x="1174080" y="155853"/>
                </a:lnTo>
                <a:lnTo>
                  <a:pt x="1181007" y="155853"/>
                </a:lnTo>
                <a:lnTo>
                  <a:pt x="1182901" y="155853"/>
                </a:lnTo>
                <a:lnTo>
                  <a:pt x="1185395" y="155853"/>
                </a:lnTo>
                <a:cubicBezTo>
                  <a:pt x="1186022" y="155853"/>
                  <a:pt x="1186022" y="155853"/>
                  <a:pt x="1186022" y="155853"/>
                </a:cubicBezTo>
                <a:lnTo>
                  <a:pt x="1239393" y="155853"/>
                </a:lnTo>
                <a:lnTo>
                  <a:pt x="1246065" y="155853"/>
                </a:lnTo>
                <a:lnTo>
                  <a:pt x="1255831" y="155853"/>
                </a:lnTo>
                <a:lnTo>
                  <a:pt x="1255877" y="155853"/>
                </a:lnTo>
                <a:lnTo>
                  <a:pt x="1260009" y="155853"/>
                </a:lnTo>
                <a:lnTo>
                  <a:pt x="1337896" y="155853"/>
                </a:lnTo>
                <a:lnTo>
                  <a:pt x="1361992" y="155853"/>
                </a:lnTo>
                <a:lnTo>
                  <a:pt x="1386931" y="155853"/>
                </a:lnTo>
                <a:lnTo>
                  <a:pt x="1439271" y="155853"/>
                </a:lnTo>
                <a:lnTo>
                  <a:pt x="1460009" y="155853"/>
                </a:lnTo>
                <a:lnTo>
                  <a:pt x="1470777" y="155853"/>
                </a:lnTo>
                <a:cubicBezTo>
                  <a:pt x="1503832" y="155853"/>
                  <a:pt x="1503832" y="155853"/>
                  <a:pt x="1503832" y="155853"/>
                </a:cubicBezTo>
                <a:lnTo>
                  <a:pt x="1514751" y="155853"/>
                </a:lnTo>
                <a:lnTo>
                  <a:pt x="1535722" y="155853"/>
                </a:lnTo>
                <a:lnTo>
                  <a:pt x="1542074" y="155853"/>
                </a:lnTo>
                <a:lnTo>
                  <a:pt x="1571748" y="155853"/>
                </a:lnTo>
                <a:lnTo>
                  <a:pt x="1573642" y="155853"/>
                </a:lnTo>
                <a:lnTo>
                  <a:pt x="1576136" y="155853"/>
                </a:lnTo>
                <a:lnTo>
                  <a:pt x="1576763" y="155853"/>
                </a:lnTo>
                <a:lnTo>
                  <a:pt x="1629511" y="155853"/>
                </a:lnTo>
                <a:lnTo>
                  <a:pt x="1630134" y="155853"/>
                </a:lnTo>
                <a:lnTo>
                  <a:pt x="1649734" y="155853"/>
                </a:lnTo>
                <a:lnTo>
                  <a:pt x="1680988" y="155853"/>
                </a:lnTo>
                <a:lnTo>
                  <a:pt x="1702848" y="155853"/>
                </a:lnTo>
                <a:lnTo>
                  <a:pt x="1704741" y="155853"/>
                </a:lnTo>
                <a:lnTo>
                  <a:pt x="1707236" y="155853"/>
                </a:lnTo>
                <a:lnTo>
                  <a:pt x="1707863" y="155853"/>
                </a:lnTo>
                <a:lnTo>
                  <a:pt x="1718928" y="155853"/>
                </a:lnTo>
                <a:lnTo>
                  <a:pt x="1752733" y="155853"/>
                </a:lnTo>
                <a:lnTo>
                  <a:pt x="1758158" y="155853"/>
                </a:lnTo>
                <a:lnTo>
                  <a:pt x="1761233" y="155853"/>
                </a:lnTo>
                <a:lnTo>
                  <a:pt x="1775926" y="155853"/>
                </a:lnTo>
                <a:lnTo>
                  <a:pt x="1777672" y="155853"/>
                </a:lnTo>
                <a:lnTo>
                  <a:pt x="1777819" y="155853"/>
                </a:lnTo>
                <a:lnTo>
                  <a:pt x="1780314" y="155853"/>
                </a:lnTo>
                <a:cubicBezTo>
                  <a:pt x="1780940" y="155853"/>
                  <a:pt x="1780940" y="155853"/>
                  <a:pt x="1780940" y="155853"/>
                </a:cubicBezTo>
                <a:lnTo>
                  <a:pt x="1830012" y="155853"/>
                </a:lnTo>
                <a:lnTo>
                  <a:pt x="1834311" y="155853"/>
                </a:lnTo>
                <a:lnTo>
                  <a:pt x="1850750" y="155853"/>
                </a:lnTo>
                <a:lnTo>
                  <a:pt x="1861518" y="155853"/>
                </a:lnTo>
                <a:lnTo>
                  <a:pt x="1866830" y="155853"/>
                </a:lnTo>
                <a:lnTo>
                  <a:pt x="1890441" y="155853"/>
                </a:lnTo>
                <a:lnTo>
                  <a:pt x="1894573" y="155853"/>
                </a:lnTo>
                <a:lnTo>
                  <a:pt x="1926463" y="155853"/>
                </a:lnTo>
                <a:lnTo>
                  <a:pt x="1932815" y="155853"/>
                </a:lnTo>
                <a:lnTo>
                  <a:pt x="1939743" y="155853"/>
                </a:lnTo>
                <a:lnTo>
                  <a:pt x="1939908" y="155853"/>
                </a:lnTo>
                <a:lnTo>
                  <a:pt x="2011728" y="155853"/>
                </a:lnTo>
                <a:lnTo>
                  <a:pt x="2012821" y="155853"/>
                </a:lnTo>
                <a:lnTo>
                  <a:pt x="2020252" y="155853"/>
                </a:lnTo>
                <a:lnTo>
                  <a:pt x="2021494" y="155853"/>
                </a:lnTo>
                <a:lnTo>
                  <a:pt x="2021541" y="155853"/>
                </a:lnTo>
                <a:lnTo>
                  <a:pt x="2025673" y="155853"/>
                </a:lnTo>
                <a:lnTo>
                  <a:pt x="2040475" y="155853"/>
                </a:lnTo>
                <a:lnTo>
                  <a:pt x="2071729" y="155853"/>
                </a:lnTo>
                <a:lnTo>
                  <a:pt x="2084805" y="155853"/>
                </a:lnTo>
                <a:lnTo>
                  <a:pt x="2093589" y="155853"/>
                </a:lnTo>
                <a:lnTo>
                  <a:pt x="2094572" y="155853"/>
                </a:lnTo>
                <a:lnTo>
                  <a:pt x="2094619" y="155853"/>
                </a:lnTo>
                <a:lnTo>
                  <a:pt x="2095482" y="155853"/>
                </a:lnTo>
                <a:lnTo>
                  <a:pt x="2097977" y="155853"/>
                </a:lnTo>
                <a:lnTo>
                  <a:pt x="2098604" y="155853"/>
                </a:lnTo>
                <a:lnTo>
                  <a:pt x="2098751" y="155853"/>
                </a:lnTo>
                <a:lnTo>
                  <a:pt x="2103559" y="155853"/>
                </a:lnTo>
                <a:lnTo>
                  <a:pt x="2109669" y="155853"/>
                </a:lnTo>
                <a:lnTo>
                  <a:pt x="2148899" y="155853"/>
                </a:lnTo>
                <a:lnTo>
                  <a:pt x="2151974" y="155853"/>
                </a:lnTo>
                <a:lnTo>
                  <a:pt x="2166667" y="155853"/>
                </a:lnTo>
                <a:lnTo>
                  <a:pt x="2168560" y="155853"/>
                </a:lnTo>
                <a:lnTo>
                  <a:pt x="2171055" y="155853"/>
                </a:lnTo>
                <a:lnTo>
                  <a:pt x="2171681" y="155853"/>
                </a:lnTo>
                <a:lnTo>
                  <a:pt x="2176636" y="155853"/>
                </a:lnTo>
                <a:lnTo>
                  <a:pt x="2211220" y="155853"/>
                </a:lnTo>
                <a:lnTo>
                  <a:pt x="2225052" y="155853"/>
                </a:lnTo>
                <a:lnTo>
                  <a:pt x="2257571" y="155853"/>
                </a:lnTo>
                <a:lnTo>
                  <a:pt x="2280414" y="155853"/>
                </a:lnTo>
                <a:lnTo>
                  <a:pt x="2284298" y="155853"/>
                </a:lnTo>
                <a:lnTo>
                  <a:pt x="2319643" y="155853"/>
                </a:lnTo>
                <a:lnTo>
                  <a:pt x="2330484" y="155853"/>
                </a:lnTo>
                <a:lnTo>
                  <a:pt x="2330649" y="155853"/>
                </a:lnTo>
                <a:lnTo>
                  <a:pt x="2337411" y="155853"/>
                </a:lnTo>
                <a:lnTo>
                  <a:pt x="2339305" y="155853"/>
                </a:lnTo>
                <a:lnTo>
                  <a:pt x="2341799" y="155853"/>
                </a:lnTo>
                <a:lnTo>
                  <a:pt x="2342426" y="155853"/>
                </a:lnTo>
                <a:lnTo>
                  <a:pt x="2353491" y="155853"/>
                </a:lnTo>
                <a:cubicBezTo>
                  <a:pt x="2371090" y="155853"/>
                  <a:pt x="2383694" y="155853"/>
                  <a:pt x="2392721" y="155853"/>
                </a:cubicBezTo>
                <a:lnTo>
                  <a:pt x="2395797" y="155853"/>
                </a:lnTo>
                <a:lnTo>
                  <a:pt x="2402469" y="155853"/>
                </a:lnTo>
                <a:lnTo>
                  <a:pt x="2403562" y="155853"/>
                </a:lnTo>
                <a:lnTo>
                  <a:pt x="2410489" y="155853"/>
                </a:lnTo>
                <a:lnTo>
                  <a:pt x="2412235" y="155853"/>
                </a:lnTo>
                <a:lnTo>
                  <a:pt x="2412282" y="155853"/>
                </a:lnTo>
                <a:lnTo>
                  <a:pt x="2412383" y="155853"/>
                </a:lnTo>
                <a:lnTo>
                  <a:pt x="2414877" y="155853"/>
                </a:lnTo>
                <a:cubicBezTo>
                  <a:pt x="2415504" y="155853"/>
                  <a:pt x="2415504" y="155853"/>
                  <a:pt x="2415504" y="155853"/>
                </a:cubicBezTo>
                <a:lnTo>
                  <a:pt x="2416414" y="155853"/>
                </a:lnTo>
                <a:lnTo>
                  <a:pt x="2468874" y="155853"/>
                </a:lnTo>
                <a:lnTo>
                  <a:pt x="2475546" y="155853"/>
                </a:lnTo>
                <a:lnTo>
                  <a:pt x="2485313" y="155853"/>
                </a:lnTo>
                <a:lnTo>
                  <a:pt x="2485360" y="155853"/>
                </a:lnTo>
                <a:lnTo>
                  <a:pt x="2489492" y="155853"/>
                </a:lnTo>
                <a:lnTo>
                  <a:pt x="2494300" y="155853"/>
                </a:lnTo>
                <a:lnTo>
                  <a:pt x="2518397" y="155853"/>
                </a:lnTo>
                <a:lnTo>
                  <a:pt x="2567377" y="155853"/>
                </a:lnTo>
                <a:lnTo>
                  <a:pt x="2595676" y="155853"/>
                </a:lnTo>
                <a:lnTo>
                  <a:pt x="2601961" y="155853"/>
                </a:lnTo>
                <a:lnTo>
                  <a:pt x="2616413" y="155853"/>
                </a:lnTo>
                <a:lnTo>
                  <a:pt x="2621754" y="155853"/>
                </a:lnTo>
                <a:lnTo>
                  <a:pt x="2627181" y="155853"/>
                </a:lnTo>
                <a:lnTo>
                  <a:pt x="2656104" y="155853"/>
                </a:lnTo>
                <a:lnTo>
                  <a:pt x="2660236" y="155853"/>
                </a:lnTo>
                <a:lnTo>
                  <a:pt x="2671155" y="155853"/>
                </a:lnTo>
                <a:lnTo>
                  <a:pt x="2675039" y="155853"/>
                </a:lnTo>
                <a:lnTo>
                  <a:pt x="2698478" y="155853"/>
                </a:lnTo>
                <a:lnTo>
                  <a:pt x="2700259" y="155853"/>
                </a:lnTo>
                <a:lnTo>
                  <a:pt x="2710384" y="155853"/>
                </a:lnTo>
                <a:lnTo>
                  <a:pt x="2728152" y="155853"/>
                </a:lnTo>
                <a:lnTo>
                  <a:pt x="2729182" y="155853"/>
                </a:lnTo>
                <a:lnTo>
                  <a:pt x="2730046" y="155853"/>
                </a:lnTo>
                <a:lnTo>
                  <a:pt x="2732540" y="155853"/>
                </a:lnTo>
                <a:lnTo>
                  <a:pt x="2733167" y="155853"/>
                </a:lnTo>
                <a:lnTo>
                  <a:pt x="2733314" y="155853"/>
                </a:lnTo>
                <a:lnTo>
                  <a:pt x="2744232" y="155853"/>
                </a:lnTo>
                <a:lnTo>
                  <a:pt x="2783462" y="155853"/>
                </a:lnTo>
                <a:lnTo>
                  <a:pt x="2786538" y="155853"/>
                </a:lnTo>
                <a:lnTo>
                  <a:pt x="2801230" y="155853"/>
                </a:lnTo>
                <a:lnTo>
                  <a:pt x="2803124" y="155853"/>
                </a:lnTo>
                <a:lnTo>
                  <a:pt x="2805618" y="155853"/>
                </a:lnTo>
                <a:lnTo>
                  <a:pt x="2806139" y="155853"/>
                </a:lnTo>
                <a:lnTo>
                  <a:pt x="2806245" y="155853"/>
                </a:lnTo>
                <a:lnTo>
                  <a:pt x="2859615" y="155853"/>
                </a:lnTo>
                <a:lnTo>
                  <a:pt x="2898161" y="155853"/>
                </a:lnTo>
                <a:lnTo>
                  <a:pt x="2909138" y="155853"/>
                </a:lnTo>
                <a:lnTo>
                  <a:pt x="2932330" y="155853"/>
                </a:lnTo>
                <a:lnTo>
                  <a:pt x="2934224" y="155853"/>
                </a:lnTo>
                <a:lnTo>
                  <a:pt x="2936718" y="155853"/>
                </a:lnTo>
                <a:cubicBezTo>
                  <a:pt x="2937344" y="155853"/>
                  <a:pt x="2937344" y="155853"/>
                  <a:pt x="2937344" y="155853"/>
                </a:cubicBezTo>
                <a:lnTo>
                  <a:pt x="2986417" y="155853"/>
                </a:lnTo>
                <a:lnTo>
                  <a:pt x="2990715" y="155853"/>
                </a:lnTo>
                <a:lnTo>
                  <a:pt x="3007154" y="155853"/>
                </a:lnTo>
                <a:lnTo>
                  <a:pt x="3012495" y="155853"/>
                </a:lnTo>
                <a:lnTo>
                  <a:pt x="3017922" y="155853"/>
                </a:lnTo>
                <a:lnTo>
                  <a:pt x="3046845" y="155853"/>
                </a:lnTo>
                <a:lnTo>
                  <a:pt x="3050977" y="155853"/>
                </a:lnTo>
                <a:lnTo>
                  <a:pt x="3089219" y="155853"/>
                </a:lnTo>
                <a:lnTo>
                  <a:pt x="3091000" y="155853"/>
                </a:lnTo>
                <a:lnTo>
                  <a:pt x="3119923" y="155853"/>
                </a:lnTo>
                <a:lnTo>
                  <a:pt x="3124055" y="155853"/>
                </a:lnTo>
                <a:lnTo>
                  <a:pt x="3169225" y="155853"/>
                </a:lnTo>
                <a:lnTo>
                  <a:pt x="3196880" y="155853"/>
                </a:lnTo>
                <a:lnTo>
                  <a:pt x="3241210" y="155853"/>
                </a:lnTo>
                <a:lnTo>
                  <a:pt x="3250977" y="155853"/>
                </a:lnTo>
                <a:lnTo>
                  <a:pt x="3251023" y="155853"/>
                </a:lnTo>
                <a:cubicBezTo>
                  <a:pt x="3255155" y="155853"/>
                  <a:pt x="3255155" y="155853"/>
                  <a:pt x="3255155" y="155853"/>
                </a:cubicBezTo>
                <a:lnTo>
                  <a:pt x="3288902" y="155853"/>
                </a:lnTo>
                <a:lnTo>
                  <a:pt x="3323071" y="155853"/>
                </a:lnTo>
                <a:lnTo>
                  <a:pt x="3324965" y="155853"/>
                </a:lnTo>
                <a:lnTo>
                  <a:pt x="3327459" y="155853"/>
                </a:lnTo>
                <a:lnTo>
                  <a:pt x="3328085" y="155853"/>
                </a:lnTo>
                <a:lnTo>
                  <a:pt x="3333041" y="155853"/>
                </a:lnTo>
                <a:lnTo>
                  <a:pt x="3381456" y="155853"/>
                </a:lnTo>
                <a:lnTo>
                  <a:pt x="3509896" y="155853"/>
                </a:lnTo>
                <a:lnTo>
                  <a:pt x="3559966" y="155853"/>
                </a:lnTo>
                <a:lnTo>
                  <a:pt x="3566894" y="155853"/>
                </a:lnTo>
                <a:lnTo>
                  <a:pt x="3568787" y="155853"/>
                </a:lnTo>
                <a:lnTo>
                  <a:pt x="3571281" y="155853"/>
                </a:lnTo>
                <a:cubicBezTo>
                  <a:pt x="3571908" y="155853"/>
                  <a:pt x="3571908" y="155853"/>
                  <a:pt x="3571908" y="155853"/>
                </a:cubicBezTo>
                <a:lnTo>
                  <a:pt x="3625279" y="155853"/>
                </a:lnTo>
                <a:lnTo>
                  <a:pt x="3631951" y="155853"/>
                </a:lnTo>
                <a:lnTo>
                  <a:pt x="3641718" y="155853"/>
                </a:lnTo>
                <a:lnTo>
                  <a:pt x="3641764" y="155853"/>
                </a:lnTo>
                <a:lnTo>
                  <a:pt x="3645896" y="155853"/>
                </a:lnTo>
                <a:lnTo>
                  <a:pt x="3723782" y="155853"/>
                </a:lnTo>
                <a:lnTo>
                  <a:pt x="3778159" y="155853"/>
                </a:lnTo>
                <a:cubicBezTo>
                  <a:pt x="3889719" y="155853"/>
                  <a:pt x="3889719" y="155853"/>
                  <a:pt x="3889719" y="155853"/>
                </a:cubicBezTo>
                <a:lnTo>
                  <a:pt x="3900637" y="155853"/>
                </a:lnTo>
                <a:cubicBezTo>
                  <a:pt x="3935833" y="155853"/>
                  <a:pt x="3951053" y="155853"/>
                  <a:pt x="3957635" y="155853"/>
                </a:cubicBezTo>
                <a:lnTo>
                  <a:pt x="3959528" y="155853"/>
                </a:lnTo>
                <a:lnTo>
                  <a:pt x="3962022" y="155853"/>
                </a:lnTo>
                <a:cubicBezTo>
                  <a:pt x="3962649" y="155853"/>
                  <a:pt x="3962649" y="155853"/>
                  <a:pt x="3962649" y="155853"/>
                </a:cubicBezTo>
                <a:lnTo>
                  <a:pt x="4016020" y="155853"/>
                </a:lnTo>
                <a:cubicBezTo>
                  <a:pt x="4280460" y="155853"/>
                  <a:pt x="4280460" y="155853"/>
                  <a:pt x="4280460" y="155853"/>
                </a:cubicBezTo>
                <a:lnTo>
                  <a:pt x="4281080" y="156037"/>
                </a:lnTo>
                <a:lnTo>
                  <a:pt x="5554251" y="156037"/>
                </a:lnTo>
                <a:lnTo>
                  <a:pt x="5650262" y="156037"/>
                </a:lnTo>
                <a:lnTo>
                  <a:pt x="5851646" y="156037"/>
                </a:lnTo>
                <a:lnTo>
                  <a:pt x="5852007" y="156037"/>
                </a:lnTo>
                <a:cubicBezTo>
                  <a:pt x="5859938" y="156037"/>
                  <a:pt x="5866427" y="149565"/>
                  <a:pt x="5866427" y="141296"/>
                </a:cubicBezTo>
                <a:lnTo>
                  <a:pt x="5866427" y="140937"/>
                </a:lnTo>
                <a:lnTo>
                  <a:pt x="5866787" y="60761"/>
                </a:lnTo>
                <a:cubicBezTo>
                  <a:pt x="5866427" y="59323"/>
                  <a:pt x="5866427" y="58244"/>
                  <a:pt x="5866427" y="56805"/>
                </a:cubicBezTo>
                <a:cubicBezTo>
                  <a:pt x="5866427" y="25527"/>
                  <a:pt x="5892022" y="0"/>
                  <a:pt x="5923385" y="0"/>
                </a:cubicBezTo>
                <a:close/>
              </a:path>
            </a:pathLst>
          </a:custGeom>
          <a:gradFill flip="none" rotWithShape="1">
            <a:gsLst>
              <a:gs pos="0">
                <a:schemeClr val="accent4"/>
              </a:gs>
              <a:gs pos="100000">
                <a:schemeClr val="accent4">
                  <a:lumMod val="75000"/>
                </a:schemeClr>
              </a:gs>
            </a:gsLst>
            <a:lin ang="16200000" scaled="1"/>
            <a:tileRect/>
          </a:gradFill>
          <a:ln w="25400">
            <a:gradFill flip="none" rotWithShape="1">
              <a:gsLst>
                <a:gs pos="0">
                  <a:schemeClr val="accent4">
                    <a:lumMod val="75000"/>
                  </a:schemeClr>
                </a:gs>
                <a:gs pos="100000">
                  <a:schemeClr val="accent4"/>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endParaRPr>
          </a:p>
        </p:txBody>
      </p:sp>
      <p:sp>
        <p:nvSpPr>
          <p:cNvPr id="65" name="矩形 64"/>
          <p:cNvSpPr>
            <a:spLocks noChangeArrowheads="1"/>
          </p:cNvSpPr>
          <p:nvPr/>
        </p:nvSpPr>
        <p:spPr bwMode="auto">
          <a:xfrm rot="18900000">
            <a:off x="5298111" y="2254496"/>
            <a:ext cx="1926185" cy="42445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b="1" dirty="0">
                <a:solidFill>
                  <a:schemeClr val="bg1"/>
                </a:solidFill>
              </a:rPr>
              <a:t>精神不振问题</a:t>
            </a:r>
          </a:p>
        </p:txBody>
      </p:sp>
      <p:sp>
        <p:nvSpPr>
          <p:cNvPr id="66" name="任意多边形 65"/>
          <p:cNvSpPr>
            <a:spLocks noChangeAspect="1"/>
          </p:cNvSpPr>
          <p:nvPr/>
        </p:nvSpPr>
        <p:spPr bwMode="auto">
          <a:xfrm rot="18900000">
            <a:off x="4538305" y="2480788"/>
            <a:ext cx="4813760" cy="759336"/>
          </a:xfrm>
          <a:custGeom>
            <a:avLst/>
            <a:gdLst>
              <a:gd name="connsiteX0" fmla="*/ 5923385 w 6418347"/>
              <a:gd name="connsiteY0" fmla="*/ 0 h 1012448"/>
              <a:gd name="connsiteX1" fmla="*/ 5965923 w 6418347"/>
              <a:gd name="connsiteY1" fmla="*/ 19055 h 1012448"/>
              <a:gd name="connsiteX2" fmla="*/ 6389507 w 6418347"/>
              <a:gd name="connsiteY2" fmla="*/ 441867 h 1012448"/>
              <a:gd name="connsiteX3" fmla="*/ 6418347 w 6418347"/>
              <a:gd name="connsiteY3" fmla="*/ 506583 h 1012448"/>
              <a:gd name="connsiteX4" fmla="*/ 6392751 w 6418347"/>
              <a:gd name="connsiteY4" fmla="*/ 568063 h 1012448"/>
              <a:gd name="connsiteX5" fmla="*/ 5964122 w 6418347"/>
              <a:gd name="connsiteY5" fmla="*/ 995549 h 1012448"/>
              <a:gd name="connsiteX6" fmla="*/ 5923385 w 6418347"/>
              <a:gd name="connsiteY6" fmla="*/ 1012448 h 1012448"/>
              <a:gd name="connsiteX7" fmla="*/ 5866427 w 6418347"/>
              <a:gd name="connsiteY7" fmla="*/ 955641 h 1012448"/>
              <a:gd name="connsiteX8" fmla="*/ 5866427 w 6418347"/>
              <a:gd name="connsiteY8" fmla="*/ 954203 h 1012448"/>
              <a:gd name="connsiteX9" fmla="*/ 5866427 w 6418347"/>
              <a:gd name="connsiteY9" fmla="*/ 869712 h 1012448"/>
              <a:gd name="connsiteX10" fmla="*/ 5866427 w 6418347"/>
              <a:gd name="connsiteY10" fmla="*/ 869353 h 1012448"/>
              <a:gd name="connsiteX11" fmla="*/ 5866427 w 6418347"/>
              <a:gd name="connsiteY11" fmla="*/ 868993 h 1012448"/>
              <a:gd name="connsiteX12" fmla="*/ 5851646 w 6418347"/>
              <a:gd name="connsiteY12" fmla="*/ 854252 h 1012448"/>
              <a:gd name="connsiteX13" fmla="*/ 5851286 w 6418347"/>
              <a:gd name="connsiteY13" fmla="*/ 854252 h 1012448"/>
              <a:gd name="connsiteX14" fmla="*/ 5650262 w 6418347"/>
              <a:gd name="connsiteY14" fmla="*/ 854252 h 1012448"/>
              <a:gd name="connsiteX15" fmla="*/ 5554251 w 6418347"/>
              <a:gd name="connsiteY15" fmla="*/ 854252 h 1012448"/>
              <a:gd name="connsiteX16" fmla="*/ 4280463 w 6418347"/>
              <a:gd name="connsiteY16" fmla="*/ 854252 h 1012448"/>
              <a:gd name="connsiteX17" fmla="*/ 4280460 w 6418347"/>
              <a:gd name="connsiteY17" fmla="*/ 854253 h 1012448"/>
              <a:gd name="connsiteX18" fmla="*/ 3962649 w 6418347"/>
              <a:gd name="connsiteY18" fmla="*/ 854253 h 1012448"/>
              <a:gd name="connsiteX19" fmla="*/ 3959528 w 6418347"/>
              <a:gd name="connsiteY19" fmla="*/ 854253 h 1012448"/>
              <a:gd name="connsiteX20" fmla="*/ 3889719 w 6418347"/>
              <a:gd name="connsiteY20" fmla="*/ 854253 h 1012448"/>
              <a:gd name="connsiteX21" fmla="*/ 3645896 w 6418347"/>
              <a:gd name="connsiteY21" fmla="*/ 854253 h 1012448"/>
              <a:gd name="connsiteX22" fmla="*/ 3641718 w 6418347"/>
              <a:gd name="connsiteY22" fmla="*/ 854253 h 1012448"/>
              <a:gd name="connsiteX23" fmla="*/ 3571908 w 6418347"/>
              <a:gd name="connsiteY23" fmla="*/ 854253 h 1012448"/>
              <a:gd name="connsiteX24" fmla="*/ 3568787 w 6418347"/>
              <a:gd name="connsiteY24" fmla="*/ 854253 h 1012448"/>
              <a:gd name="connsiteX25" fmla="*/ 3328085 w 6418347"/>
              <a:gd name="connsiteY25" fmla="*/ 854253 h 1012448"/>
              <a:gd name="connsiteX26" fmla="*/ 3324965 w 6418347"/>
              <a:gd name="connsiteY26" fmla="*/ 854253 h 1012448"/>
              <a:gd name="connsiteX27" fmla="*/ 3255155 w 6418347"/>
              <a:gd name="connsiteY27" fmla="*/ 854253 h 1012448"/>
              <a:gd name="connsiteX28" fmla="*/ 3250977 w 6418347"/>
              <a:gd name="connsiteY28" fmla="*/ 854253 h 1012448"/>
              <a:gd name="connsiteX29" fmla="*/ 3124055 w 6418347"/>
              <a:gd name="connsiteY29" fmla="*/ 854253 h 1012448"/>
              <a:gd name="connsiteX30" fmla="*/ 3050977 w 6418347"/>
              <a:gd name="connsiteY30" fmla="*/ 854253 h 1012448"/>
              <a:gd name="connsiteX31" fmla="*/ 3007154 w 6418347"/>
              <a:gd name="connsiteY31" fmla="*/ 854253 h 1012448"/>
              <a:gd name="connsiteX32" fmla="*/ 2937344 w 6418347"/>
              <a:gd name="connsiteY32" fmla="*/ 854253 h 1012448"/>
              <a:gd name="connsiteX33" fmla="*/ 2934224 w 6418347"/>
              <a:gd name="connsiteY33" fmla="*/ 854253 h 1012448"/>
              <a:gd name="connsiteX34" fmla="*/ 2806245 w 6418347"/>
              <a:gd name="connsiteY34" fmla="*/ 854253 h 1012448"/>
              <a:gd name="connsiteX35" fmla="*/ 2803124 w 6418347"/>
              <a:gd name="connsiteY35" fmla="*/ 854253 h 1012448"/>
              <a:gd name="connsiteX36" fmla="*/ 2733314 w 6418347"/>
              <a:gd name="connsiteY36" fmla="*/ 854253 h 1012448"/>
              <a:gd name="connsiteX37" fmla="*/ 2733167 w 6418347"/>
              <a:gd name="connsiteY37" fmla="*/ 854253 h 1012448"/>
              <a:gd name="connsiteX38" fmla="*/ 2730046 w 6418347"/>
              <a:gd name="connsiteY38" fmla="*/ 854253 h 1012448"/>
              <a:gd name="connsiteX39" fmla="*/ 2660236 w 6418347"/>
              <a:gd name="connsiteY39" fmla="*/ 854253 h 1012448"/>
              <a:gd name="connsiteX40" fmla="*/ 2616413 w 6418347"/>
              <a:gd name="connsiteY40" fmla="*/ 854253 h 1012448"/>
              <a:gd name="connsiteX41" fmla="*/ 2489492 w 6418347"/>
              <a:gd name="connsiteY41" fmla="*/ 854253 h 1012448"/>
              <a:gd name="connsiteX42" fmla="*/ 2485313 w 6418347"/>
              <a:gd name="connsiteY42" fmla="*/ 854253 h 1012448"/>
              <a:gd name="connsiteX43" fmla="*/ 2416414 w 6418347"/>
              <a:gd name="connsiteY43" fmla="*/ 854253 h 1012448"/>
              <a:gd name="connsiteX44" fmla="*/ 2415504 w 6418347"/>
              <a:gd name="connsiteY44" fmla="*/ 854253 h 1012448"/>
              <a:gd name="connsiteX45" fmla="*/ 2412383 w 6418347"/>
              <a:gd name="connsiteY45" fmla="*/ 854253 h 1012448"/>
              <a:gd name="connsiteX46" fmla="*/ 2412235 w 6418347"/>
              <a:gd name="connsiteY46" fmla="*/ 854253 h 1012448"/>
              <a:gd name="connsiteX47" fmla="*/ 2342426 w 6418347"/>
              <a:gd name="connsiteY47" fmla="*/ 854253 h 1012448"/>
              <a:gd name="connsiteX48" fmla="*/ 2339305 w 6418347"/>
              <a:gd name="connsiteY48" fmla="*/ 854253 h 1012448"/>
              <a:gd name="connsiteX49" fmla="*/ 2171681 w 6418347"/>
              <a:gd name="connsiteY49" fmla="*/ 854253 h 1012448"/>
              <a:gd name="connsiteX50" fmla="*/ 2168560 w 6418347"/>
              <a:gd name="connsiteY50" fmla="*/ 854253 h 1012448"/>
              <a:gd name="connsiteX51" fmla="*/ 2098751 w 6418347"/>
              <a:gd name="connsiteY51" fmla="*/ 854253 h 1012448"/>
              <a:gd name="connsiteX52" fmla="*/ 2098604 w 6418347"/>
              <a:gd name="connsiteY52" fmla="*/ 854253 h 1012448"/>
              <a:gd name="connsiteX53" fmla="*/ 2095482 w 6418347"/>
              <a:gd name="connsiteY53" fmla="*/ 854253 h 1012448"/>
              <a:gd name="connsiteX54" fmla="*/ 2094572 w 6418347"/>
              <a:gd name="connsiteY54" fmla="*/ 854253 h 1012448"/>
              <a:gd name="connsiteX55" fmla="*/ 2025673 w 6418347"/>
              <a:gd name="connsiteY55" fmla="*/ 854253 h 1012448"/>
              <a:gd name="connsiteX56" fmla="*/ 2021494 w 6418347"/>
              <a:gd name="connsiteY56" fmla="*/ 854253 h 1012448"/>
              <a:gd name="connsiteX57" fmla="*/ 1894573 w 6418347"/>
              <a:gd name="connsiteY57" fmla="*/ 854253 h 1012448"/>
              <a:gd name="connsiteX58" fmla="*/ 1850750 w 6418347"/>
              <a:gd name="connsiteY58" fmla="*/ 854253 h 1012448"/>
              <a:gd name="connsiteX59" fmla="*/ 1780940 w 6418347"/>
              <a:gd name="connsiteY59" fmla="*/ 854253 h 1012448"/>
              <a:gd name="connsiteX60" fmla="*/ 1777819 w 6418347"/>
              <a:gd name="connsiteY60" fmla="*/ 854253 h 1012448"/>
              <a:gd name="connsiteX61" fmla="*/ 1777672 w 6418347"/>
              <a:gd name="connsiteY61" fmla="*/ 854253 h 1012448"/>
              <a:gd name="connsiteX62" fmla="*/ 1707863 w 6418347"/>
              <a:gd name="connsiteY62" fmla="*/ 854253 h 1012448"/>
              <a:gd name="connsiteX63" fmla="*/ 1704741 w 6418347"/>
              <a:gd name="connsiteY63" fmla="*/ 854253 h 1012448"/>
              <a:gd name="connsiteX64" fmla="*/ 1576763 w 6418347"/>
              <a:gd name="connsiteY64" fmla="*/ 854253 h 1012448"/>
              <a:gd name="connsiteX65" fmla="*/ 1573642 w 6418347"/>
              <a:gd name="connsiteY65" fmla="*/ 854253 h 1012448"/>
              <a:gd name="connsiteX66" fmla="*/ 1503832 w 6418347"/>
              <a:gd name="connsiteY66" fmla="*/ 854253 h 1012448"/>
              <a:gd name="connsiteX67" fmla="*/ 1460009 w 6418347"/>
              <a:gd name="connsiteY67" fmla="*/ 854253 h 1012448"/>
              <a:gd name="connsiteX68" fmla="*/ 1386931 w 6418347"/>
              <a:gd name="connsiteY68" fmla="*/ 854253 h 1012448"/>
              <a:gd name="connsiteX69" fmla="*/ 1260009 w 6418347"/>
              <a:gd name="connsiteY69" fmla="*/ 854253 h 1012448"/>
              <a:gd name="connsiteX70" fmla="*/ 1255831 w 6418347"/>
              <a:gd name="connsiteY70" fmla="*/ 854253 h 1012448"/>
              <a:gd name="connsiteX71" fmla="*/ 1186022 w 6418347"/>
              <a:gd name="connsiteY71" fmla="*/ 854253 h 1012448"/>
              <a:gd name="connsiteX72" fmla="*/ 1182901 w 6418347"/>
              <a:gd name="connsiteY72" fmla="*/ 854253 h 1012448"/>
              <a:gd name="connsiteX73" fmla="*/ 942199 w 6418347"/>
              <a:gd name="connsiteY73" fmla="*/ 854253 h 1012448"/>
              <a:gd name="connsiteX74" fmla="*/ 939078 w 6418347"/>
              <a:gd name="connsiteY74" fmla="*/ 854253 h 1012448"/>
              <a:gd name="connsiteX75" fmla="*/ 869268 w 6418347"/>
              <a:gd name="connsiteY75" fmla="*/ 854253 h 1012448"/>
              <a:gd name="connsiteX76" fmla="*/ 865090 w 6418347"/>
              <a:gd name="connsiteY76" fmla="*/ 854253 h 1012448"/>
              <a:gd name="connsiteX77" fmla="*/ 621267 w 6418347"/>
              <a:gd name="connsiteY77" fmla="*/ 854253 h 1012448"/>
              <a:gd name="connsiteX78" fmla="*/ 551458 w 6418347"/>
              <a:gd name="connsiteY78" fmla="*/ 854253 h 1012448"/>
              <a:gd name="connsiteX79" fmla="*/ 548337 w 6418347"/>
              <a:gd name="connsiteY79" fmla="*/ 854253 h 1012448"/>
              <a:gd name="connsiteX80" fmla="*/ 230526 w 6418347"/>
              <a:gd name="connsiteY80" fmla="*/ 854253 h 1012448"/>
              <a:gd name="connsiteX81" fmla="*/ 168633 w 6418347"/>
              <a:gd name="connsiteY81" fmla="*/ 818702 h 1012448"/>
              <a:gd name="connsiteX82" fmla="*/ 8167 w 6418347"/>
              <a:gd name="connsiteY82" fmla="*/ 540604 h 1012448"/>
              <a:gd name="connsiteX83" fmla="*/ 8167 w 6418347"/>
              <a:gd name="connsiteY83" fmla="*/ 469503 h 1012448"/>
              <a:gd name="connsiteX84" fmla="*/ 168633 w 6418347"/>
              <a:gd name="connsiteY84" fmla="*/ 191404 h 1012448"/>
              <a:gd name="connsiteX85" fmla="*/ 230526 w 6418347"/>
              <a:gd name="connsiteY85" fmla="*/ 155853 h 1012448"/>
              <a:gd name="connsiteX86" fmla="*/ 546443 w 6418347"/>
              <a:gd name="connsiteY86" fmla="*/ 155853 h 1012448"/>
              <a:gd name="connsiteX87" fmla="*/ 548337 w 6418347"/>
              <a:gd name="connsiteY87" fmla="*/ 155853 h 1012448"/>
              <a:gd name="connsiteX88" fmla="*/ 550831 w 6418347"/>
              <a:gd name="connsiteY88" fmla="*/ 155853 h 1012448"/>
              <a:gd name="connsiteX89" fmla="*/ 551458 w 6418347"/>
              <a:gd name="connsiteY89" fmla="*/ 155853 h 1012448"/>
              <a:gd name="connsiteX90" fmla="*/ 604829 w 6418347"/>
              <a:gd name="connsiteY90" fmla="*/ 155853 h 1012448"/>
              <a:gd name="connsiteX91" fmla="*/ 621267 w 6418347"/>
              <a:gd name="connsiteY91" fmla="*/ 155853 h 1012448"/>
              <a:gd name="connsiteX92" fmla="*/ 770059 w 6418347"/>
              <a:gd name="connsiteY92" fmla="*/ 155853 h 1012448"/>
              <a:gd name="connsiteX93" fmla="*/ 783339 w 6418347"/>
              <a:gd name="connsiteY93" fmla="*/ 155853 h 1012448"/>
              <a:gd name="connsiteX94" fmla="*/ 855324 w 6418347"/>
              <a:gd name="connsiteY94" fmla="*/ 155853 h 1012448"/>
              <a:gd name="connsiteX95" fmla="*/ 863847 w 6418347"/>
              <a:gd name="connsiteY95" fmla="*/ 155853 h 1012448"/>
              <a:gd name="connsiteX96" fmla="*/ 865090 w 6418347"/>
              <a:gd name="connsiteY96" fmla="*/ 155853 h 1012448"/>
              <a:gd name="connsiteX97" fmla="*/ 865136 w 6418347"/>
              <a:gd name="connsiteY97" fmla="*/ 155853 h 1012448"/>
              <a:gd name="connsiteX98" fmla="*/ 869268 w 6418347"/>
              <a:gd name="connsiteY98" fmla="*/ 155853 h 1012448"/>
              <a:gd name="connsiteX99" fmla="*/ 937184 w 6418347"/>
              <a:gd name="connsiteY99" fmla="*/ 155853 h 1012448"/>
              <a:gd name="connsiteX100" fmla="*/ 939078 w 6418347"/>
              <a:gd name="connsiteY100" fmla="*/ 155853 h 1012448"/>
              <a:gd name="connsiteX101" fmla="*/ 941572 w 6418347"/>
              <a:gd name="connsiteY101" fmla="*/ 155853 h 1012448"/>
              <a:gd name="connsiteX102" fmla="*/ 942199 w 6418347"/>
              <a:gd name="connsiteY102" fmla="*/ 155853 h 1012448"/>
              <a:gd name="connsiteX103" fmla="*/ 947155 w 6418347"/>
              <a:gd name="connsiteY103" fmla="*/ 155853 h 1012448"/>
              <a:gd name="connsiteX104" fmla="*/ 995570 w 6418347"/>
              <a:gd name="connsiteY104" fmla="*/ 155853 h 1012448"/>
              <a:gd name="connsiteX105" fmla="*/ 1124010 w 6418347"/>
              <a:gd name="connsiteY105" fmla="*/ 155853 h 1012448"/>
              <a:gd name="connsiteX106" fmla="*/ 1174080 w 6418347"/>
              <a:gd name="connsiteY106" fmla="*/ 155853 h 1012448"/>
              <a:gd name="connsiteX107" fmla="*/ 1181007 w 6418347"/>
              <a:gd name="connsiteY107" fmla="*/ 155853 h 1012448"/>
              <a:gd name="connsiteX108" fmla="*/ 1182901 w 6418347"/>
              <a:gd name="connsiteY108" fmla="*/ 155853 h 1012448"/>
              <a:gd name="connsiteX109" fmla="*/ 1185395 w 6418347"/>
              <a:gd name="connsiteY109" fmla="*/ 155853 h 1012448"/>
              <a:gd name="connsiteX110" fmla="*/ 1186022 w 6418347"/>
              <a:gd name="connsiteY110" fmla="*/ 155853 h 1012448"/>
              <a:gd name="connsiteX111" fmla="*/ 1239393 w 6418347"/>
              <a:gd name="connsiteY111" fmla="*/ 155853 h 1012448"/>
              <a:gd name="connsiteX112" fmla="*/ 1246065 w 6418347"/>
              <a:gd name="connsiteY112" fmla="*/ 155853 h 1012448"/>
              <a:gd name="connsiteX113" fmla="*/ 1255831 w 6418347"/>
              <a:gd name="connsiteY113" fmla="*/ 155853 h 1012448"/>
              <a:gd name="connsiteX114" fmla="*/ 1255877 w 6418347"/>
              <a:gd name="connsiteY114" fmla="*/ 155853 h 1012448"/>
              <a:gd name="connsiteX115" fmla="*/ 1260009 w 6418347"/>
              <a:gd name="connsiteY115" fmla="*/ 155853 h 1012448"/>
              <a:gd name="connsiteX116" fmla="*/ 1337896 w 6418347"/>
              <a:gd name="connsiteY116" fmla="*/ 155853 h 1012448"/>
              <a:gd name="connsiteX117" fmla="*/ 1361992 w 6418347"/>
              <a:gd name="connsiteY117" fmla="*/ 155853 h 1012448"/>
              <a:gd name="connsiteX118" fmla="*/ 1386931 w 6418347"/>
              <a:gd name="connsiteY118" fmla="*/ 155853 h 1012448"/>
              <a:gd name="connsiteX119" fmla="*/ 1439271 w 6418347"/>
              <a:gd name="connsiteY119" fmla="*/ 155853 h 1012448"/>
              <a:gd name="connsiteX120" fmla="*/ 1460009 w 6418347"/>
              <a:gd name="connsiteY120" fmla="*/ 155853 h 1012448"/>
              <a:gd name="connsiteX121" fmla="*/ 1470777 w 6418347"/>
              <a:gd name="connsiteY121" fmla="*/ 155853 h 1012448"/>
              <a:gd name="connsiteX122" fmla="*/ 1503832 w 6418347"/>
              <a:gd name="connsiteY122" fmla="*/ 155853 h 1012448"/>
              <a:gd name="connsiteX123" fmla="*/ 1514751 w 6418347"/>
              <a:gd name="connsiteY123" fmla="*/ 155853 h 1012448"/>
              <a:gd name="connsiteX124" fmla="*/ 1535722 w 6418347"/>
              <a:gd name="connsiteY124" fmla="*/ 155853 h 1012448"/>
              <a:gd name="connsiteX125" fmla="*/ 1542074 w 6418347"/>
              <a:gd name="connsiteY125" fmla="*/ 155853 h 1012448"/>
              <a:gd name="connsiteX126" fmla="*/ 1571748 w 6418347"/>
              <a:gd name="connsiteY126" fmla="*/ 155853 h 1012448"/>
              <a:gd name="connsiteX127" fmla="*/ 1573642 w 6418347"/>
              <a:gd name="connsiteY127" fmla="*/ 155853 h 1012448"/>
              <a:gd name="connsiteX128" fmla="*/ 1576136 w 6418347"/>
              <a:gd name="connsiteY128" fmla="*/ 155853 h 1012448"/>
              <a:gd name="connsiteX129" fmla="*/ 1576763 w 6418347"/>
              <a:gd name="connsiteY129" fmla="*/ 155853 h 1012448"/>
              <a:gd name="connsiteX130" fmla="*/ 1629511 w 6418347"/>
              <a:gd name="connsiteY130" fmla="*/ 155853 h 1012448"/>
              <a:gd name="connsiteX131" fmla="*/ 1630134 w 6418347"/>
              <a:gd name="connsiteY131" fmla="*/ 155853 h 1012448"/>
              <a:gd name="connsiteX132" fmla="*/ 1649734 w 6418347"/>
              <a:gd name="connsiteY132" fmla="*/ 155853 h 1012448"/>
              <a:gd name="connsiteX133" fmla="*/ 1680988 w 6418347"/>
              <a:gd name="connsiteY133" fmla="*/ 155853 h 1012448"/>
              <a:gd name="connsiteX134" fmla="*/ 1702848 w 6418347"/>
              <a:gd name="connsiteY134" fmla="*/ 155853 h 1012448"/>
              <a:gd name="connsiteX135" fmla="*/ 1704741 w 6418347"/>
              <a:gd name="connsiteY135" fmla="*/ 155853 h 1012448"/>
              <a:gd name="connsiteX136" fmla="*/ 1707236 w 6418347"/>
              <a:gd name="connsiteY136" fmla="*/ 155853 h 1012448"/>
              <a:gd name="connsiteX137" fmla="*/ 1707863 w 6418347"/>
              <a:gd name="connsiteY137" fmla="*/ 155853 h 1012448"/>
              <a:gd name="connsiteX138" fmla="*/ 1718928 w 6418347"/>
              <a:gd name="connsiteY138" fmla="*/ 155853 h 1012448"/>
              <a:gd name="connsiteX139" fmla="*/ 1752733 w 6418347"/>
              <a:gd name="connsiteY139" fmla="*/ 155853 h 1012448"/>
              <a:gd name="connsiteX140" fmla="*/ 1758158 w 6418347"/>
              <a:gd name="connsiteY140" fmla="*/ 155853 h 1012448"/>
              <a:gd name="connsiteX141" fmla="*/ 1761233 w 6418347"/>
              <a:gd name="connsiteY141" fmla="*/ 155853 h 1012448"/>
              <a:gd name="connsiteX142" fmla="*/ 1775926 w 6418347"/>
              <a:gd name="connsiteY142" fmla="*/ 155853 h 1012448"/>
              <a:gd name="connsiteX143" fmla="*/ 1777672 w 6418347"/>
              <a:gd name="connsiteY143" fmla="*/ 155853 h 1012448"/>
              <a:gd name="connsiteX144" fmla="*/ 1777819 w 6418347"/>
              <a:gd name="connsiteY144" fmla="*/ 155853 h 1012448"/>
              <a:gd name="connsiteX145" fmla="*/ 1780314 w 6418347"/>
              <a:gd name="connsiteY145" fmla="*/ 155853 h 1012448"/>
              <a:gd name="connsiteX146" fmla="*/ 1780940 w 6418347"/>
              <a:gd name="connsiteY146" fmla="*/ 155853 h 1012448"/>
              <a:gd name="connsiteX147" fmla="*/ 1830012 w 6418347"/>
              <a:gd name="connsiteY147" fmla="*/ 155853 h 1012448"/>
              <a:gd name="connsiteX148" fmla="*/ 1834311 w 6418347"/>
              <a:gd name="connsiteY148" fmla="*/ 155853 h 1012448"/>
              <a:gd name="connsiteX149" fmla="*/ 1850750 w 6418347"/>
              <a:gd name="connsiteY149" fmla="*/ 155853 h 1012448"/>
              <a:gd name="connsiteX150" fmla="*/ 1861518 w 6418347"/>
              <a:gd name="connsiteY150" fmla="*/ 155853 h 1012448"/>
              <a:gd name="connsiteX151" fmla="*/ 1866830 w 6418347"/>
              <a:gd name="connsiteY151" fmla="*/ 155853 h 1012448"/>
              <a:gd name="connsiteX152" fmla="*/ 1890441 w 6418347"/>
              <a:gd name="connsiteY152" fmla="*/ 155853 h 1012448"/>
              <a:gd name="connsiteX153" fmla="*/ 1894573 w 6418347"/>
              <a:gd name="connsiteY153" fmla="*/ 155853 h 1012448"/>
              <a:gd name="connsiteX154" fmla="*/ 1926463 w 6418347"/>
              <a:gd name="connsiteY154" fmla="*/ 155853 h 1012448"/>
              <a:gd name="connsiteX155" fmla="*/ 1932815 w 6418347"/>
              <a:gd name="connsiteY155" fmla="*/ 155853 h 1012448"/>
              <a:gd name="connsiteX156" fmla="*/ 1939743 w 6418347"/>
              <a:gd name="connsiteY156" fmla="*/ 155853 h 1012448"/>
              <a:gd name="connsiteX157" fmla="*/ 1939908 w 6418347"/>
              <a:gd name="connsiteY157" fmla="*/ 155853 h 1012448"/>
              <a:gd name="connsiteX158" fmla="*/ 2011728 w 6418347"/>
              <a:gd name="connsiteY158" fmla="*/ 155853 h 1012448"/>
              <a:gd name="connsiteX159" fmla="*/ 2012821 w 6418347"/>
              <a:gd name="connsiteY159" fmla="*/ 155853 h 1012448"/>
              <a:gd name="connsiteX160" fmla="*/ 2020252 w 6418347"/>
              <a:gd name="connsiteY160" fmla="*/ 155853 h 1012448"/>
              <a:gd name="connsiteX161" fmla="*/ 2021494 w 6418347"/>
              <a:gd name="connsiteY161" fmla="*/ 155853 h 1012448"/>
              <a:gd name="connsiteX162" fmla="*/ 2021541 w 6418347"/>
              <a:gd name="connsiteY162" fmla="*/ 155853 h 1012448"/>
              <a:gd name="connsiteX163" fmla="*/ 2025673 w 6418347"/>
              <a:gd name="connsiteY163" fmla="*/ 155853 h 1012448"/>
              <a:gd name="connsiteX164" fmla="*/ 2040475 w 6418347"/>
              <a:gd name="connsiteY164" fmla="*/ 155853 h 1012448"/>
              <a:gd name="connsiteX165" fmla="*/ 2071729 w 6418347"/>
              <a:gd name="connsiteY165" fmla="*/ 155853 h 1012448"/>
              <a:gd name="connsiteX166" fmla="*/ 2084805 w 6418347"/>
              <a:gd name="connsiteY166" fmla="*/ 155853 h 1012448"/>
              <a:gd name="connsiteX167" fmla="*/ 2093589 w 6418347"/>
              <a:gd name="connsiteY167" fmla="*/ 155853 h 1012448"/>
              <a:gd name="connsiteX168" fmla="*/ 2094572 w 6418347"/>
              <a:gd name="connsiteY168" fmla="*/ 155853 h 1012448"/>
              <a:gd name="connsiteX169" fmla="*/ 2094619 w 6418347"/>
              <a:gd name="connsiteY169" fmla="*/ 155853 h 1012448"/>
              <a:gd name="connsiteX170" fmla="*/ 2095482 w 6418347"/>
              <a:gd name="connsiteY170" fmla="*/ 155853 h 1012448"/>
              <a:gd name="connsiteX171" fmla="*/ 2097977 w 6418347"/>
              <a:gd name="connsiteY171" fmla="*/ 155853 h 1012448"/>
              <a:gd name="connsiteX172" fmla="*/ 2098604 w 6418347"/>
              <a:gd name="connsiteY172" fmla="*/ 155853 h 1012448"/>
              <a:gd name="connsiteX173" fmla="*/ 2098751 w 6418347"/>
              <a:gd name="connsiteY173" fmla="*/ 155853 h 1012448"/>
              <a:gd name="connsiteX174" fmla="*/ 2103559 w 6418347"/>
              <a:gd name="connsiteY174" fmla="*/ 155853 h 1012448"/>
              <a:gd name="connsiteX175" fmla="*/ 2109669 w 6418347"/>
              <a:gd name="connsiteY175" fmla="*/ 155853 h 1012448"/>
              <a:gd name="connsiteX176" fmla="*/ 2148899 w 6418347"/>
              <a:gd name="connsiteY176" fmla="*/ 155853 h 1012448"/>
              <a:gd name="connsiteX177" fmla="*/ 2151974 w 6418347"/>
              <a:gd name="connsiteY177" fmla="*/ 155853 h 1012448"/>
              <a:gd name="connsiteX178" fmla="*/ 2166667 w 6418347"/>
              <a:gd name="connsiteY178" fmla="*/ 155853 h 1012448"/>
              <a:gd name="connsiteX179" fmla="*/ 2168560 w 6418347"/>
              <a:gd name="connsiteY179" fmla="*/ 155853 h 1012448"/>
              <a:gd name="connsiteX180" fmla="*/ 2171055 w 6418347"/>
              <a:gd name="connsiteY180" fmla="*/ 155853 h 1012448"/>
              <a:gd name="connsiteX181" fmla="*/ 2171681 w 6418347"/>
              <a:gd name="connsiteY181" fmla="*/ 155853 h 1012448"/>
              <a:gd name="connsiteX182" fmla="*/ 2176636 w 6418347"/>
              <a:gd name="connsiteY182" fmla="*/ 155853 h 1012448"/>
              <a:gd name="connsiteX183" fmla="*/ 2211220 w 6418347"/>
              <a:gd name="connsiteY183" fmla="*/ 155853 h 1012448"/>
              <a:gd name="connsiteX184" fmla="*/ 2225052 w 6418347"/>
              <a:gd name="connsiteY184" fmla="*/ 155853 h 1012448"/>
              <a:gd name="connsiteX185" fmla="*/ 2257571 w 6418347"/>
              <a:gd name="connsiteY185" fmla="*/ 155853 h 1012448"/>
              <a:gd name="connsiteX186" fmla="*/ 2280414 w 6418347"/>
              <a:gd name="connsiteY186" fmla="*/ 155853 h 1012448"/>
              <a:gd name="connsiteX187" fmla="*/ 2284298 w 6418347"/>
              <a:gd name="connsiteY187" fmla="*/ 155853 h 1012448"/>
              <a:gd name="connsiteX188" fmla="*/ 2319643 w 6418347"/>
              <a:gd name="connsiteY188" fmla="*/ 155853 h 1012448"/>
              <a:gd name="connsiteX189" fmla="*/ 2330484 w 6418347"/>
              <a:gd name="connsiteY189" fmla="*/ 155853 h 1012448"/>
              <a:gd name="connsiteX190" fmla="*/ 2330649 w 6418347"/>
              <a:gd name="connsiteY190" fmla="*/ 155853 h 1012448"/>
              <a:gd name="connsiteX191" fmla="*/ 2337411 w 6418347"/>
              <a:gd name="connsiteY191" fmla="*/ 155853 h 1012448"/>
              <a:gd name="connsiteX192" fmla="*/ 2339305 w 6418347"/>
              <a:gd name="connsiteY192" fmla="*/ 155853 h 1012448"/>
              <a:gd name="connsiteX193" fmla="*/ 2341799 w 6418347"/>
              <a:gd name="connsiteY193" fmla="*/ 155853 h 1012448"/>
              <a:gd name="connsiteX194" fmla="*/ 2342426 w 6418347"/>
              <a:gd name="connsiteY194" fmla="*/ 155853 h 1012448"/>
              <a:gd name="connsiteX195" fmla="*/ 2353491 w 6418347"/>
              <a:gd name="connsiteY195" fmla="*/ 155853 h 1012448"/>
              <a:gd name="connsiteX196" fmla="*/ 2392721 w 6418347"/>
              <a:gd name="connsiteY196" fmla="*/ 155853 h 1012448"/>
              <a:gd name="connsiteX197" fmla="*/ 2395797 w 6418347"/>
              <a:gd name="connsiteY197" fmla="*/ 155853 h 1012448"/>
              <a:gd name="connsiteX198" fmla="*/ 2402469 w 6418347"/>
              <a:gd name="connsiteY198" fmla="*/ 155853 h 1012448"/>
              <a:gd name="connsiteX199" fmla="*/ 2403562 w 6418347"/>
              <a:gd name="connsiteY199" fmla="*/ 155853 h 1012448"/>
              <a:gd name="connsiteX200" fmla="*/ 2410489 w 6418347"/>
              <a:gd name="connsiteY200" fmla="*/ 155853 h 1012448"/>
              <a:gd name="connsiteX201" fmla="*/ 2412235 w 6418347"/>
              <a:gd name="connsiteY201" fmla="*/ 155853 h 1012448"/>
              <a:gd name="connsiteX202" fmla="*/ 2412282 w 6418347"/>
              <a:gd name="connsiteY202" fmla="*/ 155853 h 1012448"/>
              <a:gd name="connsiteX203" fmla="*/ 2412383 w 6418347"/>
              <a:gd name="connsiteY203" fmla="*/ 155853 h 1012448"/>
              <a:gd name="connsiteX204" fmla="*/ 2414877 w 6418347"/>
              <a:gd name="connsiteY204" fmla="*/ 155853 h 1012448"/>
              <a:gd name="connsiteX205" fmla="*/ 2415504 w 6418347"/>
              <a:gd name="connsiteY205" fmla="*/ 155853 h 1012448"/>
              <a:gd name="connsiteX206" fmla="*/ 2416414 w 6418347"/>
              <a:gd name="connsiteY206" fmla="*/ 155853 h 1012448"/>
              <a:gd name="connsiteX207" fmla="*/ 2468874 w 6418347"/>
              <a:gd name="connsiteY207" fmla="*/ 155853 h 1012448"/>
              <a:gd name="connsiteX208" fmla="*/ 2475546 w 6418347"/>
              <a:gd name="connsiteY208" fmla="*/ 155853 h 1012448"/>
              <a:gd name="connsiteX209" fmla="*/ 2485313 w 6418347"/>
              <a:gd name="connsiteY209" fmla="*/ 155853 h 1012448"/>
              <a:gd name="connsiteX210" fmla="*/ 2485360 w 6418347"/>
              <a:gd name="connsiteY210" fmla="*/ 155853 h 1012448"/>
              <a:gd name="connsiteX211" fmla="*/ 2489492 w 6418347"/>
              <a:gd name="connsiteY211" fmla="*/ 155853 h 1012448"/>
              <a:gd name="connsiteX212" fmla="*/ 2494300 w 6418347"/>
              <a:gd name="connsiteY212" fmla="*/ 155853 h 1012448"/>
              <a:gd name="connsiteX213" fmla="*/ 2518397 w 6418347"/>
              <a:gd name="connsiteY213" fmla="*/ 155853 h 1012448"/>
              <a:gd name="connsiteX214" fmla="*/ 2567377 w 6418347"/>
              <a:gd name="connsiteY214" fmla="*/ 155853 h 1012448"/>
              <a:gd name="connsiteX215" fmla="*/ 2595676 w 6418347"/>
              <a:gd name="connsiteY215" fmla="*/ 155853 h 1012448"/>
              <a:gd name="connsiteX216" fmla="*/ 2601961 w 6418347"/>
              <a:gd name="connsiteY216" fmla="*/ 155853 h 1012448"/>
              <a:gd name="connsiteX217" fmla="*/ 2616413 w 6418347"/>
              <a:gd name="connsiteY217" fmla="*/ 155853 h 1012448"/>
              <a:gd name="connsiteX218" fmla="*/ 2621754 w 6418347"/>
              <a:gd name="connsiteY218" fmla="*/ 155853 h 1012448"/>
              <a:gd name="connsiteX219" fmla="*/ 2627181 w 6418347"/>
              <a:gd name="connsiteY219" fmla="*/ 155853 h 1012448"/>
              <a:gd name="connsiteX220" fmla="*/ 2656104 w 6418347"/>
              <a:gd name="connsiteY220" fmla="*/ 155853 h 1012448"/>
              <a:gd name="connsiteX221" fmla="*/ 2660236 w 6418347"/>
              <a:gd name="connsiteY221" fmla="*/ 155853 h 1012448"/>
              <a:gd name="connsiteX222" fmla="*/ 2671155 w 6418347"/>
              <a:gd name="connsiteY222" fmla="*/ 155853 h 1012448"/>
              <a:gd name="connsiteX223" fmla="*/ 2675039 w 6418347"/>
              <a:gd name="connsiteY223" fmla="*/ 155853 h 1012448"/>
              <a:gd name="connsiteX224" fmla="*/ 2698478 w 6418347"/>
              <a:gd name="connsiteY224" fmla="*/ 155853 h 1012448"/>
              <a:gd name="connsiteX225" fmla="*/ 2700259 w 6418347"/>
              <a:gd name="connsiteY225" fmla="*/ 155853 h 1012448"/>
              <a:gd name="connsiteX226" fmla="*/ 2710384 w 6418347"/>
              <a:gd name="connsiteY226" fmla="*/ 155853 h 1012448"/>
              <a:gd name="connsiteX227" fmla="*/ 2728152 w 6418347"/>
              <a:gd name="connsiteY227" fmla="*/ 155853 h 1012448"/>
              <a:gd name="connsiteX228" fmla="*/ 2729182 w 6418347"/>
              <a:gd name="connsiteY228" fmla="*/ 155853 h 1012448"/>
              <a:gd name="connsiteX229" fmla="*/ 2730046 w 6418347"/>
              <a:gd name="connsiteY229" fmla="*/ 155853 h 1012448"/>
              <a:gd name="connsiteX230" fmla="*/ 2732540 w 6418347"/>
              <a:gd name="connsiteY230" fmla="*/ 155853 h 1012448"/>
              <a:gd name="connsiteX231" fmla="*/ 2733167 w 6418347"/>
              <a:gd name="connsiteY231" fmla="*/ 155853 h 1012448"/>
              <a:gd name="connsiteX232" fmla="*/ 2733314 w 6418347"/>
              <a:gd name="connsiteY232" fmla="*/ 155853 h 1012448"/>
              <a:gd name="connsiteX233" fmla="*/ 2744232 w 6418347"/>
              <a:gd name="connsiteY233" fmla="*/ 155853 h 1012448"/>
              <a:gd name="connsiteX234" fmla="*/ 2783462 w 6418347"/>
              <a:gd name="connsiteY234" fmla="*/ 155853 h 1012448"/>
              <a:gd name="connsiteX235" fmla="*/ 2786538 w 6418347"/>
              <a:gd name="connsiteY235" fmla="*/ 155853 h 1012448"/>
              <a:gd name="connsiteX236" fmla="*/ 2801230 w 6418347"/>
              <a:gd name="connsiteY236" fmla="*/ 155853 h 1012448"/>
              <a:gd name="connsiteX237" fmla="*/ 2803124 w 6418347"/>
              <a:gd name="connsiteY237" fmla="*/ 155853 h 1012448"/>
              <a:gd name="connsiteX238" fmla="*/ 2805618 w 6418347"/>
              <a:gd name="connsiteY238" fmla="*/ 155853 h 1012448"/>
              <a:gd name="connsiteX239" fmla="*/ 2806139 w 6418347"/>
              <a:gd name="connsiteY239" fmla="*/ 155853 h 1012448"/>
              <a:gd name="connsiteX240" fmla="*/ 2806245 w 6418347"/>
              <a:gd name="connsiteY240" fmla="*/ 155853 h 1012448"/>
              <a:gd name="connsiteX241" fmla="*/ 2859615 w 6418347"/>
              <a:gd name="connsiteY241" fmla="*/ 155853 h 1012448"/>
              <a:gd name="connsiteX242" fmla="*/ 2898161 w 6418347"/>
              <a:gd name="connsiteY242" fmla="*/ 155853 h 1012448"/>
              <a:gd name="connsiteX243" fmla="*/ 2909138 w 6418347"/>
              <a:gd name="connsiteY243" fmla="*/ 155853 h 1012448"/>
              <a:gd name="connsiteX244" fmla="*/ 2932330 w 6418347"/>
              <a:gd name="connsiteY244" fmla="*/ 155853 h 1012448"/>
              <a:gd name="connsiteX245" fmla="*/ 2934224 w 6418347"/>
              <a:gd name="connsiteY245" fmla="*/ 155853 h 1012448"/>
              <a:gd name="connsiteX246" fmla="*/ 2936718 w 6418347"/>
              <a:gd name="connsiteY246" fmla="*/ 155853 h 1012448"/>
              <a:gd name="connsiteX247" fmla="*/ 2937344 w 6418347"/>
              <a:gd name="connsiteY247" fmla="*/ 155853 h 1012448"/>
              <a:gd name="connsiteX248" fmla="*/ 2986417 w 6418347"/>
              <a:gd name="connsiteY248" fmla="*/ 155853 h 1012448"/>
              <a:gd name="connsiteX249" fmla="*/ 2990715 w 6418347"/>
              <a:gd name="connsiteY249" fmla="*/ 155853 h 1012448"/>
              <a:gd name="connsiteX250" fmla="*/ 3007154 w 6418347"/>
              <a:gd name="connsiteY250" fmla="*/ 155853 h 1012448"/>
              <a:gd name="connsiteX251" fmla="*/ 3012495 w 6418347"/>
              <a:gd name="connsiteY251" fmla="*/ 155853 h 1012448"/>
              <a:gd name="connsiteX252" fmla="*/ 3017922 w 6418347"/>
              <a:gd name="connsiteY252" fmla="*/ 155853 h 1012448"/>
              <a:gd name="connsiteX253" fmla="*/ 3046845 w 6418347"/>
              <a:gd name="connsiteY253" fmla="*/ 155853 h 1012448"/>
              <a:gd name="connsiteX254" fmla="*/ 3050977 w 6418347"/>
              <a:gd name="connsiteY254" fmla="*/ 155853 h 1012448"/>
              <a:gd name="connsiteX255" fmla="*/ 3089219 w 6418347"/>
              <a:gd name="connsiteY255" fmla="*/ 155853 h 1012448"/>
              <a:gd name="connsiteX256" fmla="*/ 3091000 w 6418347"/>
              <a:gd name="connsiteY256" fmla="*/ 155853 h 1012448"/>
              <a:gd name="connsiteX257" fmla="*/ 3119923 w 6418347"/>
              <a:gd name="connsiteY257" fmla="*/ 155853 h 1012448"/>
              <a:gd name="connsiteX258" fmla="*/ 3124055 w 6418347"/>
              <a:gd name="connsiteY258" fmla="*/ 155853 h 1012448"/>
              <a:gd name="connsiteX259" fmla="*/ 3169225 w 6418347"/>
              <a:gd name="connsiteY259" fmla="*/ 155853 h 1012448"/>
              <a:gd name="connsiteX260" fmla="*/ 3196880 w 6418347"/>
              <a:gd name="connsiteY260" fmla="*/ 155853 h 1012448"/>
              <a:gd name="connsiteX261" fmla="*/ 3241210 w 6418347"/>
              <a:gd name="connsiteY261" fmla="*/ 155853 h 1012448"/>
              <a:gd name="connsiteX262" fmla="*/ 3250977 w 6418347"/>
              <a:gd name="connsiteY262" fmla="*/ 155853 h 1012448"/>
              <a:gd name="connsiteX263" fmla="*/ 3251023 w 6418347"/>
              <a:gd name="connsiteY263" fmla="*/ 155853 h 1012448"/>
              <a:gd name="connsiteX264" fmla="*/ 3255155 w 6418347"/>
              <a:gd name="connsiteY264" fmla="*/ 155853 h 1012448"/>
              <a:gd name="connsiteX265" fmla="*/ 3288902 w 6418347"/>
              <a:gd name="connsiteY265" fmla="*/ 155853 h 1012448"/>
              <a:gd name="connsiteX266" fmla="*/ 3323071 w 6418347"/>
              <a:gd name="connsiteY266" fmla="*/ 155853 h 1012448"/>
              <a:gd name="connsiteX267" fmla="*/ 3324965 w 6418347"/>
              <a:gd name="connsiteY267" fmla="*/ 155853 h 1012448"/>
              <a:gd name="connsiteX268" fmla="*/ 3327459 w 6418347"/>
              <a:gd name="connsiteY268" fmla="*/ 155853 h 1012448"/>
              <a:gd name="connsiteX269" fmla="*/ 3328085 w 6418347"/>
              <a:gd name="connsiteY269" fmla="*/ 155853 h 1012448"/>
              <a:gd name="connsiteX270" fmla="*/ 3333041 w 6418347"/>
              <a:gd name="connsiteY270" fmla="*/ 155853 h 1012448"/>
              <a:gd name="connsiteX271" fmla="*/ 3381456 w 6418347"/>
              <a:gd name="connsiteY271" fmla="*/ 155853 h 1012448"/>
              <a:gd name="connsiteX272" fmla="*/ 3509896 w 6418347"/>
              <a:gd name="connsiteY272" fmla="*/ 155853 h 1012448"/>
              <a:gd name="connsiteX273" fmla="*/ 3559966 w 6418347"/>
              <a:gd name="connsiteY273" fmla="*/ 155853 h 1012448"/>
              <a:gd name="connsiteX274" fmla="*/ 3566894 w 6418347"/>
              <a:gd name="connsiteY274" fmla="*/ 155853 h 1012448"/>
              <a:gd name="connsiteX275" fmla="*/ 3568787 w 6418347"/>
              <a:gd name="connsiteY275" fmla="*/ 155853 h 1012448"/>
              <a:gd name="connsiteX276" fmla="*/ 3571281 w 6418347"/>
              <a:gd name="connsiteY276" fmla="*/ 155853 h 1012448"/>
              <a:gd name="connsiteX277" fmla="*/ 3571908 w 6418347"/>
              <a:gd name="connsiteY277" fmla="*/ 155853 h 1012448"/>
              <a:gd name="connsiteX278" fmla="*/ 3625279 w 6418347"/>
              <a:gd name="connsiteY278" fmla="*/ 155853 h 1012448"/>
              <a:gd name="connsiteX279" fmla="*/ 3631951 w 6418347"/>
              <a:gd name="connsiteY279" fmla="*/ 155853 h 1012448"/>
              <a:gd name="connsiteX280" fmla="*/ 3641718 w 6418347"/>
              <a:gd name="connsiteY280" fmla="*/ 155853 h 1012448"/>
              <a:gd name="connsiteX281" fmla="*/ 3641764 w 6418347"/>
              <a:gd name="connsiteY281" fmla="*/ 155853 h 1012448"/>
              <a:gd name="connsiteX282" fmla="*/ 3645896 w 6418347"/>
              <a:gd name="connsiteY282" fmla="*/ 155853 h 1012448"/>
              <a:gd name="connsiteX283" fmla="*/ 3723782 w 6418347"/>
              <a:gd name="connsiteY283" fmla="*/ 155853 h 1012448"/>
              <a:gd name="connsiteX284" fmla="*/ 3778159 w 6418347"/>
              <a:gd name="connsiteY284" fmla="*/ 155853 h 1012448"/>
              <a:gd name="connsiteX285" fmla="*/ 3889719 w 6418347"/>
              <a:gd name="connsiteY285" fmla="*/ 155853 h 1012448"/>
              <a:gd name="connsiteX286" fmla="*/ 3900637 w 6418347"/>
              <a:gd name="connsiteY286" fmla="*/ 155853 h 1012448"/>
              <a:gd name="connsiteX287" fmla="*/ 3957635 w 6418347"/>
              <a:gd name="connsiteY287" fmla="*/ 155853 h 1012448"/>
              <a:gd name="connsiteX288" fmla="*/ 3959528 w 6418347"/>
              <a:gd name="connsiteY288" fmla="*/ 155853 h 1012448"/>
              <a:gd name="connsiteX289" fmla="*/ 3962022 w 6418347"/>
              <a:gd name="connsiteY289" fmla="*/ 155853 h 1012448"/>
              <a:gd name="connsiteX290" fmla="*/ 3962649 w 6418347"/>
              <a:gd name="connsiteY290" fmla="*/ 155853 h 1012448"/>
              <a:gd name="connsiteX291" fmla="*/ 4016020 w 6418347"/>
              <a:gd name="connsiteY291" fmla="*/ 155853 h 1012448"/>
              <a:gd name="connsiteX292" fmla="*/ 4280460 w 6418347"/>
              <a:gd name="connsiteY292" fmla="*/ 155853 h 1012448"/>
              <a:gd name="connsiteX293" fmla="*/ 4281080 w 6418347"/>
              <a:gd name="connsiteY293" fmla="*/ 156037 h 1012448"/>
              <a:gd name="connsiteX294" fmla="*/ 5554251 w 6418347"/>
              <a:gd name="connsiteY294" fmla="*/ 156037 h 1012448"/>
              <a:gd name="connsiteX295" fmla="*/ 5650262 w 6418347"/>
              <a:gd name="connsiteY295" fmla="*/ 156037 h 1012448"/>
              <a:gd name="connsiteX296" fmla="*/ 5851646 w 6418347"/>
              <a:gd name="connsiteY296" fmla="*/ 156037 h 1012448"/>
              <a:gd name="connsiteX297" fmla="*/ 5852007 w 6418347"/>
              <a:gd name="connsiteY297" fmla="*/ 156037 h 1012448"/>
              <a:gd name="connsiteX298" fmla="*/ 5866427 w 6418347"/>
              <a:gd name="connsiteY298" fmla="*/ 141296 h 1012448"/>
              <a:gd name="connsiteX299" fmla="*/ 5866427 w 6418347"/>
              <a:gd name="connsiteY299" fmla="*/ 140937 h 1012448"/>
              <a:gd name="connsiteX300" fmla="*/ 5866787 w 6418347"/>
              <a:gd name="connsiteY300" fmla="*/ 60761 h 1012448"/>
              <a:gd name="connsiteX301" fmla="*/ 5866427 w 6418347"/>
              <a:gd name="connsiteY301" fmla="*/ 56805 h 1012448"/>
              <a:gd name="connsiteX302" fmla="*/ 5923385 w 6418347"/>
              <a:gd name="connsiteY302" fmla="*/ 0 h 101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418347" h="1012448">
                <a:moveTo>
                  <a:pt x="5923385" y="0"/>
                </a:moveTo>
                <a:cubicBezTo>
                  <a:pt x="5940329" y="0"/>
                  <a:pt x="5955470" y="7549"/>
                  <a:pt x="5965923" y="19055"/>
                </a:cubicBezTo>
                <a:lnTo>
                  <a:pt x="6389507" y="441867"/>
                </a:lnTo>
                <a:cubicBezTo>
                  <a:pt x="6407171" y="457685"/>
                  <a:pt x="6418347" y="480696"/>
                  <a:pt x="6418347" y="506583"/>
                </a:cubicBezTo>
                <a:cubicBezTo>
                  <a:pt x="6418347" y="530312"/>
                  <a:pt x="6408614" y="552243"/>
                  <a:pt x="6392751" y="568063"/>
                </a:cubicBezTo>
                <a:lnTo>
                  <a:pt x="5964122" y="995549"/>
                </a:lnTo>
                <a:cubicBezTo>
                  <a:pt x="5953667" y="1005976"/>
                  <a:pt x="5939247" y="1012448"/>
                  <a:pt x="5923385" y="1012448"/>
                </a:cubicBezTo>
                <a:cubicBezTo>
                  <a:pt x="5892022" y="1012448"/>
                  <a:pt x="5866427" y="987280"/>
                  <a:pt x="5866427" y="955641"/>
                </a:cubicBezTo>
                <a:lnTo>
                  <a:pt x="5866427" y="954203"/>
                </a:lnTo>
                <a:lnTo>
                  <a:pt x="5866427" y="869712"/>
                </a:lnTo>
                <a:lnTo>
                  <a:pt x="5866427" y="869353"/>
                </a:lnTo>
                <a:lnTo>
                  <a:pt x="5866427" y="868993"/>
                </a:lnTo>
                <a:cubicBezTo>
                  <a:pt x="5866427" y="861084"/>
                  <a:pt x="5859938" y="854252"/>
                  <a:pt x="5851646" y="854252"/>
                </a:cubicBezTo>
                <a:lnTo>
                  <a:pt x="5851286" y="854252"/>
                </a:lnTo>
                <a:lnTo>
                  <a:pt x="5650262" y="854252"/>
                </a:lnTo>
                <a:lnTo>
                  <a:pt x="5554251" y="854252"/>
                </a:lnTo>
                <a:lnTo>
                  <a:pt x="4280463" y="854252"/>
                </a:lnTo>
                <a:lnTo>
                  <a:pt x="4280460" y="854253"/>
                </a:lnTo>
                <a:lnTo>
                  <a:pt x="3962649" y="854253"/>
                </a:lnTo>
                <a:lnTo>
                  <a:pt x="3959528" y="854253"/>
                </a:lnTo>
                <a:lnTo>
                  <a:pt x="3889719" y="854253"/>
                </a:lnTo>
                <a:lnTo>
                  <a:pt x="3645896" y="854253"/>
                </a:lnTo>
                <a:lnTo>
                  <a:pt x="3641718" y="854253"/>
                </a:lnTo>
                <a:lnTo>
                  <a:pt x="3571908" y="854253"/>
                </a:lnTo>
                <a:lnTo>
                  <a:pt x="3568787" y="854253"/>
                </a:lnTo>
                <a:lnTo>
                  <a:pt x="3328085" y="854253"/>
                </a:lnTo>
                <a:lnTo>
                  <a:pt x="3324965" y="854253"/>
                </a:lnTo>
                <a:lnTo>
                  <a:pt x="3255155" y="854253"/>
                </a:lnTo>
                <a:lnTo>
                  <a:pt x="3250977" y="854253"/>
                </a:lnTo>
                <a:lnTo>
                  <a:pt x="3124055" y="854253"/>
                </a:lnTo>
                <a:lnTo>
                  <a:pt x="3050977" y="854253"/>
                </a:lnTo>
                <a:lnTo>
                  <a:pt x="3007154" y="854253"/>
                </a:lnTo>
                <a:lnTo>
                  <a:pt x="2937344" y="854253"/>
                </a:lnTo>
                <a:lnTo>
                  <a:pt x="2934224" y="854253"/>
                </a:lnTo>
                <a:lnTo>
                  <a:pt x="2806245" y="854253"/>
                </a:lnTo>
                <a:lnTo>
                  <a:pt x="2803124" y="854253"/>
                </a:lnTo>
                <a:lnTo>
                  <a:pt x="2733314" y="854253"/>
                </a:lnTo>
                <a:lnTo>
                  <a:pt x="2733167" y="854253"/>
                </a:lnTo>
                <a:lnTo>
                  <a:pt x="2730046" y="854253"/>
                </a:lnTo>
                <a:lnTo>
                  <a:pt x="2660236" y="854253"/>
                </a:lnTo>
                <a:lnTo>
                  <a:pt x="2616413" y="854253"/>
                </a:lnTo>
                <a:lnTo>
                  <a:pt x="2489492" y="854253"/>
                </a:lnTo>
                <a:lnTo>
                  <a:pt x="2485313" y="854253"/>
                </a:lnTo>
                <a:lnTo>
                  <a:pt x="2416414" y="854253"/>
                </a:lnTo>
                <a:lnTo>
                  <a:pt x="2415504" y="854253"/>
                </a:lnTo>
                <a:lnTo>
                  <a:pt x="2412383" y="854253"/>
                </a:lnTo>
                <a:lnTo>
                  <a:pt x="2412235" y="854253"/>
                </a:lnTo>
                <a:lnTo>
                  <a:pt x="2342426" y="854253"/>
                </a:lnTo>
                <a:lnTo>
                  <a:pt x="2339305" y="854253"/>
                </a:lnTo>
                <a:lnTo>
                  <a:pt x="2171681" y="854253"/>
                </a:lnTo>
                <a:lnTo>
                  <a:pt x="2168560" y="854253"/>
                </a:lnTo>
                <a:lnTo>
                  <a:pt x="2098751" y="854253"/>
                </a:lnTo>
                <a:lnTo>
                  <a:pt x="2098604" y="854253"/>
                </a:lnTo>
                <a:lnTo>
                  <a:pt x="2095482" y="854253"/>
                </a:lnTo>
                <a:lnTo>
                  <a:pt x="2094572" y="854253"/>
                </a:lnTo>
                <a:lnTo>
                  <a:pt x="2025673" y="854253"/>
                </a:lnTo>
                <a:lnTo>
                  <a:pt x="2021494" y="854253"/>
                </a:lnTo>
                <a:lnTo>
                  <a:pt x="1894573" y="854253"/>
                </a:lnTo>
                <a:lnTo>
                  <a:pt x="1850750" y="854253"/>
                </a:lnTo>
                <a:lnTo>
                  <a:pt x="1780940" y="854253"/>
                </a:lnTo>
                <a:lnTo>
                  <a:pt x="1777819" y="854253"/>
                </a:lnTo>
                <a:lnTo>
                  <a:pt x="1777672" y="854253"/>
                </a:lnTo>
                <a:lnTo>
                  <a:pt x="1707863" y="854253"/>
                </a:lnTo>
                <a:lnTo>
                  <a:pt x="1704741" y="854253"/>
                </a:lnTo>
                <a:lnTo>
                  <a:pt x="1576763" y="854253"/>
                </a:lnTo>
                <a:lnTo>
                  <a:pt x="1573642" y="854253"/>
                </a:lnTo>
                <a:lnTo>
                  <a:pt x="1503832" y="854253"/>
                </a:lnTo>
                <a:lnTo>
                  <a:pt x="1460009" y="854253"/>
                </a:lnTo>
                <a:lnTo>
                  <a:pt x="1386931" y="854253"/>
                </a:lnTo>
                <a:lnTo>
                  <a:pt x="1260009" y="854253"/>
                </a:lnTo>
                <a:lnTo>
                  <a:pt x="1255831" y="854253"/>
                </a:lnTo>
                <a:lnTo>
                  <a:pt x="1186022" y="854253"/>
                </a:lnTo>
                <a:lnTo>
                  <a:pt x="1182901" y="854253"/>
                </a:lnTo>
                <a:lnTo>
                  <a:pt x="942199" y="854253"/>
                </a:lnTo>
                <a:lnTo>
                  <a:pt x="939078" y="854253"/>
                </a:lnTo>
                <a:lnTo>
                  <a:pt x="869268" y="854253"/>
                </a:lnTo>
                <a:lnTo>
                  <a:pt x="865090" y="854253"/>
                </a:lnTo>
                <a:lnTo>
                  <a:pt x="621267" y="854253"/>
                </a:lnTo>
                <a:lnTo>
                  <a:pt x="551458" y="854253"/>
                </a:lnTo>
                <a:lnTo>
                  <a:pt x="548337" y="854253"/>
                </a:lnTo>
                <a:lnTo>
                  <a:pt x="230526" y="854253"/>
                </a:lnTo>
                <a:cubicBezTo>
                  <a:pt x="208176" y="854253"/>
                  <a:pt x="180094" y="838198"/>
                  <a:pt x="168633" y="818702"/>
                </a:cubicBezTo>
                <a:cubicBezTo>
                  <a:pt x="8167" y="540604"/>
                  <a:pt x="8167" y="540604"/>
                  <a:pt x="8167" y="540604"/>
                </a:cubicBezTo>
                <a:cubicBezTo>
                  <a:pt x="-2722" y="521108"/>
                  <a:pt x="-2722" y="488999"/>
                  <a:pt x="8167" y="469503"/>
                </a:cubicBezTo>
                <a:cubicBezTo>
                  <a:pt x="168633" y="191404"/>
                  <a:pt x="168633" y="191404"/>
                  <a:pt x="168633" y="191404"/>
                </a:cubicBezTo>
                <a:cubicBezTo>
                  <a:pt x="180094" y="171909"/>
                  <a:pt x="208176" y="155853"/>
                  <a:pt x="230526" y="155853"/>
                </a:cubicBezTo>
                <a:cubicBezTo>
                  <a:pt x="471226" y="155853"/>
                  <a:pt x="531400" y="155853"/>
                  <a:pt x="546443" y="155853"/>
                </a:cubicBezTo>
                <a:lnTo>
                  <a:pt x="548337" y="155853"/>
                </a:lnTo>
                <a:lnTo>
                  <a:pt x="550831" y="155853"/>
                </a:lnTo>
                <a:cubicBezTo>
                  <a:pt x="551458" y="155853"/>
                  <a:pt x="551458" y="155853"/>
                  <a:pt x="551458" y="155853"/>
                </a:cubicBezTo>
                <a:lnTo>
                  <a:pt x="604829" y="155853"/>
                </a:lnTo>
                <a:lnTo>
                  <a:pt x="621267" y="155853"/>
                </a:lnTo>
                <a:lnTo>
                  <a:pt x="770059" y="155853"/>
                </a:lnTo>
                <a:lnTo>
                  <a:pt x="783339" y="155853"/>
                </a:lnTo>
                <a:cubicBezTo>
                  <a:pt x="822398" y="155853"/>
                  <a:pt x="843703" y="155853"/>
                  <a:pt x="855324" y="155853"/>
                </a:cubicBezTo>
                <a:lnTo>
                  <a:pt x="863847" y="155853"/>
                </a:lnTo>
                <a:lnTo>
                  <a:pt x="865090" y="155853"/>
                </a:lnTo>
                <a:lnTo>
                  <a:pt x="865136" y="155853"/>
                </a:lnTo>
                <a:cubicBezTo>
                  <a:pt x="869268" y="155853"/>
                  <a:pt x="869268" y="155853"/>
                  <a:pt x="869268" y="155853"/>
                </a:cubicBezTo>
                <a:lnTo>
                  <a:pt x="937184" y="155853"/>
                </a:lnTo>
                <a:lnTo>
                  <a:pt x="939078" y="155853"/>
                </a:lnTo>
                <a:lnTo>
                  <a:pt x="941572" y="155853"/>
                </a:lnTo>
                <a:lnTo>
                  <a:pt x="942199" y="155853"/>
                </a:lnTo>
                <a:lnTo>
                  <a:pt x="947155" y="155853"/>
                </a:lnTo>
                <a:lnTo>
                  <a:pt x="995570" y="155853"/>
                </a:lnTo>
                <a:lnTo>
                  <a:pt x="1124010" y="155853"/>
                </a:lnTo>
                <a:lnTo>
                  <a:pt x="1174080" y="155853"/>
                </a:lnTo>
                <a:lnTo>
                  <a:pt x="1181007" y="155853"/>
                </a:lnTo>
                <a:lnTo>
                  <a:pt x="1182901" y="155853"/>
                </a:lnTo>
                <a:lnTo>
                  <a:pt x="1185395" y="155853"/>
                </a:lnTo>
                <a:cubicBezTo>
                  <a:pt x="1186022" y="155853"/>
                  <a:pt x="1186022" y="155853"/>
                  <a:pt x="1186022" y="155853"/>
                </a:cubicBezTo>
                <a:lnTo>
                  <a:pt x="1239393" y="155853"/>
                </a:lnTo>
                <a:lnTo>
                  <a:pt x="1246065" y="155853"/>
                </a:lnTo>
                <a:lnTo>
                  <a:pt x="1255831" y="155853"/>
                </a:lnTo>
                <a:lnTo>
                  <a:pt x="1255877" y="155853"/>
                </a:lnTo>
                <a:lnTo>
                  <a:pt x="1260009" y="155853"/>
                </a:lnTo>
                <a:lnTo>
                  <a:pt x="1337896" y="155853"/>
                </a:lnTo>
                <a:lnTo>
                  <a:pt x="1361992" y="155853"/>
                </a:lnTo>
                <a:lnTo>
                  <a:pt x="1386931" y="155853"/>
                </a:lnTo>
                <a:lnTo>
                  <a:pt x="1439271" y="155853"/>
                </a:lnTo>
                <a:lnTo>
                  <a:pt x="1460009" y="155853"/>
                </a:lnTo>
                <a:lnTo>
                  <a:pt x="1470777" y="155853"/>
                </a:lnTo>
                <a:cubicBezTo>
                  <a:pt x="1503832" y="155853"/>
                  <a:pt x="1503832" y="155853"/>
                  <a:pt x="1503832" y="155853"/>
                </a:cubicBezTo>
                <a:lnTo>
                  <a:pt x="1514751" y="155853"/>
                </a:lnTo>
                <a:lnTo>
                  <a:pt x="1535722" y="155853"/>
                </a:lnTo>
                <a:lnTo>
                  <a:pt x="1542074" y="155853"/>
                </a:lnTo>
                <a:lnTo>
                  <a:pt x="1571748" y="155853"/>
                </a:lnTo>
                <a:lnTo>
                  <a:pt x="1573642" y="155853"/>
                </a:lnTo>
                <a:lnTo>
                  <a:pt x="1576136" y="155853"/>
                </a:lnTo>
                <a:lnTo>
                  <a:pt x="1576763" y="155853"/>
                </a:lnTo>
                <a:lnTo>
                  <a:pt x="1629511" y="155853"/>
                </a:lnTo>
                <a:lnTo>
                  <a:pt x="1630134" y="155853"/>
                </a:lnTo>
                <a:lnTo>
                  <a:pt x="1649734" y="155853"/>
                </a:lnTo>
                <a:lnTo>
                  <a:pt x="1680988" y="155853"/>
                </a:lnTo>
                <a:lnTo>
                  <a:pt x="1702848" y="155853"/>
                </a:lnTo>
                <a:lnTo>
                  <a:pt x="1704741" y="155853"/>
                </a:lnTo>
                <a:lnTo>
                  <a:pt x="1707236" y="155853"/>
                </a:lnTo>
                <a:lnTo>
                  <a:pt x="1707863" y="155853"/>
                </a:lnTo>
                <a:lnTo>
                  <a:pt x="1718928" y="155853"/>
                </a:lnTo>
                <a:lnTo>
                  <a:pt x="1752733" y="155853"/>
                </a:lnTo>
                <a:lnTo>
                  <a:pt x="1758158" y="155853"/>
                </a:lnTo>
                <a:lnTo>
                  <a:pt x="1761233" y="155853"/>
                </a:lnTo>
                <a:lnTo>
                  <a:pt x="1775926" y="155853"/>
                </a:lnTo>
                <a:lnTo>
                  <a:pt x="1777672" y="155853"/>
                </a:lnTo>
                <a:lnTo>
                  <a:pt x="1777819" y="155853"/>
                </a:lnTo>
                <a:lnTo>
                  <a:pt x="1780314" y="155853"/>
                </a:lnTo>
                <a:cubicBezTo>
                  <a:pt x="1780940" y="155853"/>
                  <a:pt x="1780940" y="155853"/>
                  <a:pt x="1780940" y="155853"/>
                </a:cubicBezTo>
                <a:lnTo>
                  <a:pt x="1830012" y="155853"/>
                </a:lnTo>
                <a:lnTo>
                  <a:pt x="1834311" y="155853"/>
                </a:lnTo>
                <a:lnTo>
                  <a:pt x="1850750" y="155853"/>
                </a:lnTo>
                <a:lnTo>
                  <a:pt x="1861518" y="155853"/>
                </a:lnTo>
                <a:lnTo>
                  <a:pt x="1866830" y="155853"/>
                </a:lnTo>
                <a:lnTo>
                  <a:pt x="1890441" y="155853"/>
                </a:lnTo>
                <a:lnTo>
                  <a:pt x="1894573" y="155853"/>
                </a:lnTo>
                <a:lnTo>
                  <a:pt x="1926463" y="155853"/>
                </a:lnTo>
                <a:lnTo>
                  <a:pt x="1932815" y="155853"/>
                </a:lnTo>
                <a:lnTo>
                  <a:pt x="1939743" y="155853"/>
                </a:lnTo>
                <a:lnTo>
                  <a:pt x="1939908" y="155853"/>
                </a:lnTo>
                <a:lnTo>
                  <a:pt x="2011728" y="155853"/>
                </a:lnTo>
                <a:lnTo>
                  <a:pt x="2012821" y="155853"/>
                </a:lnTo>
                <a:lnTo>
                  <a:pt x="2020252" y="155853"/>
                </a:lnTo>
                <a:lnTo>
                  <a:pt x="2021494" y="155853"/>
                </a:lnTo>
                <a:lnTo>
                  <a:pt x="2021541" y="155853"/>
                </a:lnTo>
                <a:lnTo>
                  <a:pt x="2025673" y="155853"/>
                </a:lnTo>
                <a:lnTo>
                  <a:pt x="2040475" y="155853"/>
                </a:lnTo>
                <a:lnTo>
                  <a:pt x="2071729" y="155853"/>
                </a:lnTo>
                <a:lnTo>
                  <a:pt x="2084805" y="155853"/>
                </a:lnTo>
                <a:lnTo>
                  <a:pt x="2093589" y="155853"/>
                </a:lnTo>
                <a:lnTo>
                  <a:pt x="2094572" y="155853"/>
                </a:lnTo>
                <a:lnTo>
                  <a:pt x="2094619" y="155853"/>
                </a:lnTo>
                <a:lnTo>
                  <a:pt x="2095482" y="155853"/>
                </a:lnTo>
                <a:lnTo>
                  <a:pt x="2097977" y="155853"/>
                </a:lnTo>
                <a:lnTo>
                  <a:pt x="2098604" y="155853"/>
                </a:lnTo>
                <a:lnTo>
                  <a:pt x="2098751" y="155853"/>
                </a:lnTo>
                <a:lnTo>
                  <a:pt x="2103559" y="155853"/>
                </a:lnTo>
                <a:lnTo>
                  <a:pt x="2109669" y="155853"/>
                </a:lnTo>
                <a:lnTo>
                  <a:pt x="2148899" y="155853"/>
                </a:lnTo>
                <a:lnTo>
                  <a:pt x="2151974" y="155853"/>
                </a:lnTo>
                <a:lnTo>
                  <a:pt x="2166667" y="155853"/>
                </a:lnTo>
                <a:lnTo>
                  <a:pt x="2168560" y="155853"/>
                </a:lnTo>
                <a:lnTo>
                  <a:pt x="2171055" y="155853"/>
                </a:lnTo>
                <a:lnTo>
                  <a:pt x="2171681" y="155853"/>
                </a:lnTo>
                <a:lnTo>
                  <a:pt x="2176636" y="155853"/>
                </a:lnTo>
                <a:lnTo>
                  <a:pt x="2211220" y="155853"/>
                </a:lnTo>
                <a:lnTo>
                  <a:pt x="2225052" y="155853"/>
                </a:lnTo>
                <a:lnTo>
                  <a:pt x="2257571" y="155853"/>
                </a:lnTo>
                <a:lnTo>
                  <a:pt x="2280414" y="155853"/>
                </a:lnTo>
                <a:lnTo>
                  <a:pt x="2284298" y="155853"/>
                </a:lnTo>
                <a:lnTo>
                  <a:pt x="2319643" y="155853"/>
                </a:lnTo>
                <a:lnTo>
                  <a:pt x="2330484" y="155853"/>
                </a:lnTo>
                <a:lnTo>
                  <a:pt x="2330649" y="155853"/>
                </a:lnTo>
                <a:lnTo>
                  <a:pt x="2337411" y="155853"/>
                </a:lnTo>
                <a:lnTo>
                  <a:pt x="2339305" y="155853"/>
                </a:lnTo>
                <a:lnTo>
                  <a:pt x="2341799" y="155853"/>
                </a:lnTo>
                <a:lnTo>
                  <a:pt x="2342426" y="155853"/>
                </a:lnTo>
                <a:lnTo>
                  <a:pt x="2353491" y="155853"/>
                </a:lnTo>
                <a:cubicBezTo>
                  <a:pt x="2371090" y="155853"/>
                  <a:pt x="2383694" y="155853"/>
                  <a:pt x="2392721" y="155853"/>
                </a:cubicBezTo>
                <a:lnTo>
                  <a:pt x="2395797" y="155853"/>
                </a:lnTo>
                <a:lnTo>
                  <a:pt x="2402469" y="155853"/>
                </a:lnTo>
                <a:lnTo>
                  <a:pt x="2403562" y="155853"/>
                </a:lnTo>
                <a:lnTo>
                  <a:pt x="2410489" y="155853"/>
                </a:lnTo>
                <a:lnTo>
                  <a:pt x="2412235" y="155853"/>
                </a:lnTo>
                <a:lnTo>
                  <a:pt x="2412282" y="155853"/>
                </a:lnTo>
                <a:lnTo>
                  <a:pt x="2412383" y="155853"/>
                </a:lnTo>
                <a:lnTo>
                  <a:pt x="2414877" y="155853"/>
                </a:lnTo>
                <a:cubicBezTo>
                  <a:pt x="2415504" y="155853"/>
                  <a:pt x="2415504" y="155853"/>
                  <a:pt x="2415504" y="155853"/>
                </a:cubicBezTo>
                <a:lnTo>
                  <a:pt x="2416414" y="155853"/>
                </a:lnTo>
                <a:lnTo>
                  <a:pt x="2468874" y="155853"/>
                </a:lnTo>
                <a:lnTo>
                  <a:pt x="2475546" y="155853"/>
                </a:lnTo>
                <a:lnTo>
                  <a:pt x="2485313" y="155853"/>
                </a:lnTo>
                <a:lnTo>
                  <a:pt x="2485360" y="155853"/>
                </a:lnTo>
                <a:lnTo>
                  <a:pt x="2489492" y="155853"/>
                </a:lnTo>
                <a:lnTo>
                  <a:pt x="2494300" y="155853"/>
                </a:lnTo>
                <a:lnTo>
                  <a:pt x="2518397" y="155853"/>
                </a:lnTo>
                <a:lnTo>
                  <a:pt x="2567377" y="155853"/>
                </a:lnTo>
                <a:lnTo>
                  <a:pt x="2595676" y="155853"/>
                </a:lnTo>
                <a:lnTo>
                  <a:pt x="2601961" y="155853"/>
                </a:lnTo>
                <a:lnTo>
                  <a:pt x="2616413" y="155853"/>
                </a:lnTo>
                <a:lnTo>
                  <a:pt x="2621754" y="155853"/>
                </a:lnTo>
                <a:lnTo>
                  <a:pt x="2627181" y="155853"/>
                </a:lnTo>
                <a:lnTo>
                  <a:pt x="2656104" y="155853"/>
                </a:lnTo>
                <a:lnTo>
                  <a:pt x="2660236" y="155853"/>
                </a:lnTo>
                <a:lnTo>
                  <a:pt x="2671155" y="155853"/>
                </a:lnTo>
                <a:lnTo>
                  <a:pt x="2675039" y="155853"/>
                </a:lnTo>
                <a:lnTo>
                  <a:pt x="2698478" y="155853"/>
                </a:lnTo>
                <a:lnTo>
                  <a:pt x="2700259" y="155853"/>
                </a:lnTo>
                <a:lnTo>
                  <a:pt x="2710384" y="155853"/>
                </a:lnTo>
                <a:lnTo>
                  <a:pt x="2728152" y="155853"/>
                </a:lnTo>
                <a:lnTo>
                  <a:pt x="2729182" y="155853"/>
                </a:lnTo>
                <a:lnTo>
                  <a:pt x="2730046" y="155853"/>
                </a:lnTo>
                <a:lnTo>
                  <a:pt x="2732540" y="155853"/>
                </a:lnTo>
                <a:lnTo>
                  <a:pt x="2733167" y="155853"/>
                </a:lnTo>
                <a:lnTo>
                  <a:pt x="2733314" y="155853"/>
                </a:lnTo>
                <a:lnTo>
                  <a:pt x="2744232" y="155853"/>
                </a:lnTo>
                <a:lnTo>
                  <a:pt x="2783462" y="155853"/>
                </a:lnTo>
                <a:lnTo>
                  <a:pt x="2786538" y="155853"/>
                </a:lnTo>
                <a:lnTo>
                  <a:pt x="2801230" y="155853"/>
                </a:lnTo>
                <a:lnTo>
                  <a:pt x="2803124" y="155853"/>
                </a:lnTo>
                <a:lnTo>
                  <a:pt x="2805618" y="155853"/>
                </a:lnTo>
                <a:lnTo>
                  <a:pt x="2806139" y="155853"/>
                </a:lnTo>
                <a:lnTo>
                  <a:pt x="2806245" y="155853"/>
                </a:lnTo>
                <a:lnTo>
                  <a:pt x="2859615" y="155853"/>
                </a:lnTo>
                <a:lnTo>
                  <a:pt x="2898161" y="155853"/>
                </a:lnTo>
                <a:lnTo>
                  <a:pt x="2909138" y="155853"/>
                </a:lnTo>
                <a:lnTo>
                  <a:pt x="2932330" y="155853"/>
                </a:lnTo>
                <a:lnTo>
                  <a:pt x="2934224" y="155853"/>
                </a:lnTo>
                <a:lnTo>
                  <a:pt x="2936718" y="155853"/>
                </a:lnTo>
                <a:cubicBezTo>
                  <a:pt x="2937344" y="155853"/>
                  <a:pt x="2937344" y="155853"/>
                  <a:pt x="2937344" y="155853"/>
                </a:cubicBezTo>
                <a:lnTo>
                  <a:pt x="2986417" y="155853"/>
                </a:lnTo>
                <a:lnTo>
                  <a:pt x="2990715" y="155853"/>
                </a:lnTo>
                <a:lnTo>
                  <a:pt x="3007154" y="155853"/>
                </a:lnTo>
                <a:lnTo>
                  <a:pt x="3012495" y="155853"/>
                </a:lnTo>
                <a:lnTo>
                  <a:pt x="3017922" y="155853"/>
                </a:lnTo>
                <a:lnTo>
                  <a:pt x="3046845" y="155853"/>
                </a:lnTo>
                <a:lnTo>
                  <a:pt x="3050977" y="155853"/>
                </a:lnTo>
                <a:lnTo>
                  <a:pt x="3089219" y="155853"/>
                </a:lnTo>
                <a:lnTo>
                  <a:pt x="3091000" y="155853"/>
                </a:lnTo>
                <a:lnTo>
                  <a:pt x="3119923" y="155853"/>
                </a:lnTo>
                <a:lnTo>
                  <a:pt x="3124055" y="155853"/>
                </a:lnTo>
                <a:lnTo>
                  <a:pt x="3169225" y="155853"/>
                </a:lnTo>
                <a:lnTo>
                  <a:pt x="3196880" y="155853"/>
                </a:lnTo>
                <a:lnTo>
                  <a:pt x="3241210" y="155853"/>
                </a:lnTo>
                <a:lnTo>
                  <a:pt x="3250977" y="155853"/>
                </a:lnTo>
                <a:lnTo>
                  <a:pt x="3251023" y="155853"/>
                </a:lnTo>
                <a:cubicBezTo>
                  <a:pt x="3255155" y="155853"/>
                  <a:pt x="3255155" y="155853"/>
                  <a:pt x="3255155" y="155853"/>
                </a:cubicBezTo>
                <a:lnTo>
                  <a:pt x="3288902" y="155853"/>
                </a:lnTo>
                <a:lnTo>
                  <a:pt x="3323071" y="155853"/>
                </a:lnTo>
                <a:lnTo>
                  <a:pt x="3324965" y="155853"/>
                </a:lnTo>
                <a:lnTo>
                  <a:pt x="3327459" y="155853"/>
                </a:lnTo>
                <a:lnTo>
                  <a:pt x="3328085" y="155853"/>
                </a:lnTo>
                <a:lnTo>
                  <a:pt x="3333041" y="155853"/>
                </a:lnTo>
                <a:lnTo>
                  <a:pt x="3381456" y="155853"/>
                </a:lnTo>
                <a:lnTo>
                  <a:pt x="3509896" y="155853"/>
                </a:lnTo>
                <a:lnTo>
                  <a:pt x="3559966" y="155853"/>
                </a:lnTo>
                <a:lnTo>
                  <a:pt x="3566894" y="155853"/>
                </a:lnTo>
                <a:lnTo>
                  <a:pt x="3568787" y="155853"/>
                </a:lnTo>
                <a:lnTo>
                  <a:pt x="3571281" y="155853"/>
                </a:lnTo>
                <a:cubicBezTo>
                  <a:pt x="3571908" y="155853"/>
                  <a:pt x="3571908" y="155853"/>
                  <a:pt x="3571908" y="155853"/>
                </a:cubicBezTo>
                <a:lnTo>
                  <a:pt x="3625279" y="155853"/>
                </a:lnTo>
                <a:lnTo>
                  <a:pt x="3631951" y="155853"/>
                </a:lnTo>
                <a:lnTo>
                  <a:pt x="3641718" y="155853"/>
                </a:lnTo>
                <a:lnTo>
                  <a:pt x="3641764" y="155853"/>
                </a:lnTo>
                <a:lnTo>
                  <a:pt x="3645896" y="155853"/>
                </a:lnTo>
                <a:lnTo>
                  <a:pt x="3723782" y="155853"/>
                </a:lnTo>
                <a:lnTo>
                  <a:pt x="3778159" y="155853"/>
                </a:lnTo>
                <a:cubicBezTo>
                  <a:pt x="3889719" y="155853"/>
                  <a:pt x="3889719" y="155853"/>
                  <a:pt x="3889719" y="155853"/>
                </a:cubicBezTo>
                <a:lnTo>
                  <a:pt x="3900637" y="155853"/>
                </a:lnTo>
                <a:cubicBezTo>
                  <a:pt x="3935833" y="155853"/>
                  <a:pt x="3951053" y="155853"/>
                  <a:pt x="3957635" y="155853"/>
                </a:cubicBezTo>
                <a:lnTo>
                  <a:pt x="3959528" y="155853"/>
                </a:lnTo>
                <a:lnTo>
                  <a:pt x="3962022" y="155853"/>
                </a:lnTo>
                <a:cubicBezTo>
                  <a:pt x="3962649" y="155853"/>
                  <a:pt x="3962649" y="155853"/>
                  <a:pt x="3962649" y="155853"/>
                </a:cubicBezTo>
                <a:lnTo>
                  <a:pt x="4016020" y="155853"/>
                </a:lnTo>
                <a:cubicBezTo>
                  <a:pt x="4280460" y="155853"/>
                  <a:pt x="4280460" y="155853"/>
                  <a:pt x="4280460" y="155853"/>
                </a:cubicBezTo>
                <a:lnTo>
                  <a:pt x="4281080" y="156037"/>
                </a:lnTo>
                <a:lnTo>
                  <a:pt x="5554251" y="156037"/>
                </a:lnTo>
                <a:lnTo>
                  <a:pt x="5650262" y="156037"/>
                </a:lnTo>
                <a:lnTo>
                  <a:pt x="5851646" y="156037"/>
                </a:lnTo>
                <a:lnTo>
                  <a:pt x="5852007" y="156037"/>
                </a:lnTo>
                <a:cubicBezTo>
                  <a:pt x="5859938" y="156037"/>
                  <a:pt x="5866427" y="149565"/>
                  <a:pt x="5866427" y="141296"/>
                </a:cubicBezTo>
                <a:lnTo>
                  <a:pt x="5866427" y="140937"/>
                </a:lnTo>
                <a:lnTo>
                  <a:pt x="5866787" y="60761"/>
                </a:lnTo>
                <a:cubicBezTo>
                  <a:pt x="5866427" y="59323"/>
                  <a:pt x="5866427" y="58244"/>
                  <a:pt x="5866427" y="56805"/>
                </a:cubicBezTo>
                <a:cubicBezTo>
                  <a:pt x="5866427" y="25527"/>
                  <a:pt x="5892022" y="0"/>
                  <a:pt x="5923385" y="0"/>
                </a:cubicBezTo>
                <a:close/>
              </a:path>
            </a:pathLst>
          </a:custGeom>
          <a:gradFill flip="none" rotWithShape="1">
            <a:gsLst>
              <a:gs pos="0">
                <a:schemeClr val="accent5"/>
              </a:gs>
              <a:gs pos="100000">
                <a:schemeClr val="accent5">
                  <a:lumMod val="75000"/>
                </a:schemeClr>
              </a:gs>
            </a:gsLst>
            <a:lin ang="16200000" scaled="1"/>
            <a:tileRect/>
          </a:gradFill>
          <a:ln w="25400">
            <a:gradFill flip="none" rotWithShape="1">
              <a:gsLst>
                <a:gs pos="0">
                  <a:schemeClr val="accent5">
                    <a:lumMod val="50000"/>
                  </a:schemeClr>
                </a:gs>
                <a:gs pos="100000">
                  <a:schemeClr val="accent5"/>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endParaRPr>
          </a:p>
        </p:txBody>
      </p:sp>
      <p:sp>
        <p:nvSpPr>
          <p:cNvPr id="69" name="矩形 68"/>
          <p:cNvSpPr>
            <a:spLocks noChangeArrowheads="1"/>
          </p:cNvSpPr>
          <p:nvPr/>
        </p:nvSpPr>
        <p:spPr bwMode="auto">
          <a:xfrm rot="18900000">
            <a:off x="6502593" y="2325261"/>
            <a:ext cx="1707562" cy="3968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b="1" dirty="0">
                <a:solidFill>
                  <a:schemeClr val="bg1"/>
                </a:solidFill>
              </a:rPr>
              <a:t>道德不端问题</a:t>
            </a:r>
          </a:p>
        </p:txBody>
      </p:sp>
      <p:grpSp>
        <p:nvGrpSpPr>
          <p:cNvPr id="4" name="组合 3"/>
          <p:cNvGrpSpPr/>
          <p:nvPr/>
        </p:nvGrpSpPr>
        <p:grpSpPr>
          <a:xfrm>
            <a:off x="499093" y="3791613"/>
            <a:ext cx="820014" cy="726774"/>
            <a:chOff x="499093" y="3791613"/>
            <a:chExt cx="820014" cy="726774"/>
          </a:xfrm>
        </p:grpSpPr>
        <p:grpSp>
          <p:nvGrpSpPr>
            <p:cNvPr id="72" name="组合 71"/>
            <p:cNvGrpSpPr/>
            <p:nvPr/>
          </p:nvGrpSpPr>
          <p:grpSpPr>
            <a:xfrm rot="6309934" flipH="1">
              <a:off x="545713" y="3744993"/>
              <a:ext cx="726774" cy="820014"/>
              <a:chOff x="8439634" y="3544648"/>
              <a:chExt cx="1611146" cy="1817848"/>
            </a:xfrm>
          </p:grpSpPr>
          <p:sp>
            <p:nvSpPr>
              <p:cNvPr id="74"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 name="TextBox 2"/>
            <p:cNvSpPr txBox="1"/>
            <p:nvPr/>
          </p:nvSpPr>
          <p:spPr>
            <a:xfrm>
              <a:off x="654993" y="3886944"/>
              <a:ext cx="550151" cy="523220"/>
            </a:xfrm>
            <a:prstGeom prst="rect">
              <a:avLst/>
            </a:prstGeom>
            <a:noFill/>
          </p:spPr>
          <p:txBody>
            <a:bodyPr wrap="none" rtlCol="0">
              <a:spAutoFit/>
            </a:bodyPr>
            <a:lstStyle/>
            <a:p>
              <a:r>
                <a:rPr lang="en-US" altLang="zh-CN" sz="2800" b="1" dirty="0" smtClean="0">
                  <a:solidFill>
                    <a:schemeClr val="bg1"/>
                  </a:solidFill>
                </a:rPr>
                <a:t>01</a:t>
              </a:r>
              <a:endParaRPr lang="zh-CN" altLang="en-US" sz="2800" b="1" dirty="0">
                <a:solidFill>
                  <a:schemeClr val="bg1"/>
                </a:solidFill>
              </a:endParaRPr>
            </a:p>
          </p:txBody>
        </p:sp>
      </p:grpSp>
      <p:grpSp>
        <p:nvGrpSpPr>
          <p:cNvPr id="5" name="组合 4"/>
          <p:cNvGrpSpPr/>
          <p:nvPr/>
        </p:nvGrpSpPr>
        <p:grpSpPr>
          <a:xfrm>
            <a:off x="1677490" y="3791613"/>
            <a:ext cx="820014" cy="726774"/>
            <a:chOff x="1677490" y="3791613"/>
            <a:chExt cx="820014" cy="726774"/>
          </a:xfrm>
        </p:grpSpPr>
        <p:grpSp>
          <p:nvGrpSpPr>
            <p:cNvPr id="92" name="组合 91"/>
            <p:cNvGrpSpPr/>
            <p:nvPr/>
          </p:nvGrpSpPr>
          <p:grpSpPr>
            <a:xfrm rot="6309934" flipH="1">
              <a:off x="1724110" y="3744993"/>
              <a:ext cx="726774" cy="820014"/>
              <a:chOff x="8439634" y="3544648"/>
              <a:chExt cx="1611146" cy="1817848"/>
            </a:xfrm>
          </p:grpSpPr>
          <p:sp>
            <p:nvSpPr>
              <p:cNvPr id="94"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5"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6" name="TextBox 95"/>
            <p:cNvSpPr txBox="1"/>
            <p:nvPr/>
          </p:nvSpPr>
          <p:spPr>
            <a:xfrm>
              <a:off x="1835696" y="3867894"/>
              <a:ext cx="550151" cy="523220"/>
            </a:xfrm>
            <a:prstGeom prst="rect">
              <a:avLst/>
            </a:prstGeom>
            <a:noFill/>
          </p:spPr>
          <p:txBody>
            <a:bodyPr wrap="none" rtlCol="0">
              <a:spAutoFit/>
            </a:bodyPr>
            <a:lstStyle/>
            <a:p>
              <a:r>
                <a:rPr lang="en-US" altLang="zh-CN" sz="2800" b="1" dirty="0" smtClean="0">
                  <a:solidFill>
                    <a:schemeClr val="bg1"/>
                  </a:solidFill>
                </a:rPr>
                <a:t>02</a:t>
              </a:r>
              <a:endParaRPr lang="zh-CN" altLang="en-US" sz="2800" b="1" dirty="0">
                <a:solidFill>
                  <a:schemeClr val="bg1"/>
                </a:solidFill>
              </a:endParaRPr>
            </a:p>
          </p:txBody>
        </p:sp>
      </p:grpSp>
      <p:grpSp>
        <p:nvGrpSpPr>
          <p:cNvPr id="6" name="组合 5"/>
          <p:cNvGrpSpPr/>
          <p:nvPr/>
        </p:nvGrpSpPr>
        <p:grpSpPr>
          <a:xfrm>
            <a:off x="2855887" y="3791613"/>
            <a:ext cx="820014" cy="726774"/>
            <a:chOff x="2855887" y="3791613"/>
            <a:chExt cx="820014" cy="726774"/>
          </a:xfrm>
        </p:grpSpPr>
        <p:grpSp>
          <p:nvGrpSpPr>
            <p:cNvPr id="77" name="组合 76"/>
            <p:cNvGrpSpPr/>
            <p:nvPr/>
          </p:nvGrpSpPr>
          <p:grpSpPr>
            <a:xfrm rot="6309934" flipH="1">
              <a:off x="2902507" y="3744993"/>
              <a:ext cx="726774" cy="820014"/>
              <a:chOff x="8439634" y="3544648"/>
              <a:chExt cx="1611146" cy="1817848"/>
            </a:xfrm>
          </p:grpSpPr>
          <p:sp>
            <p:nvSpPr>
              <p:cNvPr id="79"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0"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7" name="TextBox 96"/>
            <p:cNvSpPr txBox="1"/>
            <p:nvPr/>
          </p:nvSpPr>
          <p:spPr>
            <a:xfrm>
              <a:off x="3013737" y="3867894"/>
              <a:ext cx="550151" cy="523220"/>
            </a:xfrm>
            <a:prstGeom prst="rect">
              <a:avLst/>
            </a:prstGeom>
            <a:noFill/>
          </p:spPr>
          <p:txBody>
            <a:bodyPr wrap="none" rtlCol="0">
              <a:spAutoFit/>
            </a:bodyPr>
            <a:lstStyle/>
            <a:p>
              <a:r>
                <a:rPr lang="en-US" altLang="zh-CN" sz="2800" b="1" dirty="0" smtClean="0">
                  <a:solidFill>
                    <a:schemeClr val="bg1"/>
                  </a:solidFill>
                </a:rPr>
                <a:t>03</a:t>
              </a:r>
              <a:endParaRPr lang="zh-CN" altLang="en-US" sz="2800" b="1" dirty="0">
                <a:solidFill>
                  <a:schemeClr val="bg1"/>
                </a:solidFill>
              </a:endParaRPr>
            </a:p>
          </p:txBody>
        </p:sp>
      </p:grpSp>
      <p:grpSp>
        <p:nvGrpSpPr>
          <p:cNvPr id="7" name="组合 6"/>
          <p:cNvGrpSpPr/>
          <p:nvPr/>
        </p:nvGrpSpPr>
        <p:grpSpPr>
          <a:xfrm>
            <a:off x="4034284" y="3791613"/>
            <a:ext cx="820014" cy="726774"/>
            <a:chOff x="4034284" y="3791613"/>
            <a:chExt cx="820014" cy="726774"/>
          </a:xfrm>
        </p:grpSpPr>
        <p:grpSp>
          <p:nvGrpSpPr>
            <p:cNvPr id="87" name="组合 86"/>
            <p:cNvGrpSpPr/>
            <p:nvPr/>
          </p:nvGrpSpPr>
          <p:grpSpPr>
            <a:xfrm rot="6309934" flipH="1">
              <a:off x="4080904" y="3744993"/>
              <a:ext cx="726774" cy="820014"/>
              <a:chOff x="8439634" y="3544648"/>
              <a:chExt cx="1611146" cy="1817848"/>
            </a:xfrm>
          </p:grpSpPr>
          <p:sp>
            <p:nvSpPr>
              <p:cNvPr id="89"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0"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8" name="TextBox 97"/>
            <p:cNvSpPr txBox="1"/>
            <p:nvPr/>
          </p:nvSpPr>
          <p:spPr>
            <a:xfrm>
              <a:off x="4183385" y="3867894"/>
              <a:ext cx="550151" cy="523220"/>
            </a:xfrm>
            <a:prstGeom prst="rect">
              <a:avLst/>
            </a:prstGeom>
            <a:noFill/>
          </p:spPr>
          <p:txBody>
            <a:bodyPr wrap="none" rtlCol="0">
              <a:spAutoFit/>
            </a:bodyPr>
            <a:lstStyle/>
            <a:p>
              <a:r>
                <a:rPr lang="en-US" altLang="zh-CN" sz="2800" b="1" dirty="0" smtClean="0">
                  <a:solidFill>
                    <a:schemeClr val="bg1"/>
                  </a:solidFill>
                </a:rPr>
                <a:t>04</a:t>
              </a:r>
              <a:endParaRPr lang="zh-CN" altLang="en-US" sz="2800" b="1" dirty="0">
                <a:solidFill>
                  <a:schemeClr val="bg1"/>
                </a:solidFill>
              </a:endParaRPr>
            </a:p>
          </p:txBody>
        </p:sp>
      </p:grpSp>
      <p:grpSp>
        <p:nvGrpSpPr>
          <p:cNvPr id="8" name="组合 7"/>
          <p:cNvGrpSpPr/>
          <p:nvPr/>
        </p:nvGrpSpPr>
        <p:grpSpPr>
          <a:xfrm>
            <a:off x="5212682" y="3791613"/>
            <a:ext cx="820014" cy="726774"/>
            <a:chOff x="5212682" y="3791613"/>
            <a:chExt cx="820014" cy="726774"/>
          </a:xfrm>
        </p:grpSpPr>
        <p:grpSp>
          <p:nvGrpSpPr>
            <p:cNvPr id="82" name="组合 81"/>
            <p:cNvGrpSpPr/>
            <p:nvPr/>
          </p:nvGrpSpPr>
          <p:grpSpPr>
            <a:xfrm rot="6309934" flipH="1">
              <a:off x="5259302" y="3744993"/>
              <a:ext cx="726774" cy="820014"/>
              <a:chOff x="8439634" y="3544648"/>
              <a:chExt cx="1611146" cy="1817848"/>
            </a:xfrm>
          </p:grpSpPr>
          <p:sp>
            <p:nvSpPr>
              <p:cNvPr id="84"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5"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9" name="TextBox 98"/>
            <p:cNvSpPr txBox="1"/>
            <p:nvPr/>
          </p:nvSpPr>
          <p:spPr>
            <a:xfrm>
              <a:off x="5364088" y="3867894"/>
              <a:ext cx="550151" cy="523220"/>
            </a:xfrm>
            <a:prstGeom prst="rect">
              <a:avLst/>
            </a:prstGeom>
            <a:noFill/>
          </p:spPr>
          <p:txBody>
            <a:bodyPr wrap="none" rtlCol="0">
              <a:spAutoFit/>
            </a:bodyPr>
            <a:lstStyle/>
            <a:p>
              <a:r>
                <a:rPr lang="en-US" altLang="zh-CN" sz="2800" b="1" dirty="0" smtClean="0">
                  <a:solidFill>
                    <a:schemeClr val="bg1"/>
                  </a:solidFill>
                </a:rPr>
                <a:t>05</a:t>
              </a:r>
              <a:endParaRPr lang="zh-CN" altLang="en-US" sz="2800" b="1" dirty="0">
                <a:solidFill>
                  <a:schemeClr val="bg1"/>
                </a:solidFill>
              </a:endParaRPr>
            </a:p>
          </p:txBody>
        </p:sp>
      </p:grpSp>
      <p:sp>
        <p:nvSpPr>
          <p:cNvPr id="9" name="右箭头 8"/>
          <p:cNvSpPr/>
          <p:nvPr/>
        </p:nvSpPr>
        <p:spPr>
          <a:xfrm>
            <a:off x="664518" y="2116068"/>
            <a:ext cx="215450" cy="186700"/>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006037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childTnLst>
                          </p:cTn>
                        </p:par>
                        <p:par>
                          <p:cTn id="25" fill="hold">
                            <p:stCondLst>
                              <p:cond delay="2250"/>
                            </p:stCondLst>
                            <p:childTnLst>
                              <p:par>
                                <p:cTn id="26" presetID="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2750"/>
                            </p:stCondLst>
                            <p:childTnLst>
                              <p:par>
                                <p:cTn id="31" presetID="22" presetClass="entr" presetSubtype="8"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1500"/>
                                        <p:tgtEl>
                                          <p:spTgt spid="44"/>
                                        </p:tgtEl>
                                      </p:cBhvr>
                                    </p:animEffect>
                                  </p:childTnLst>
                                </p:cTn>
                              </p:par>
                            </p:childTnLst>
                          </p:cTn>
                        </p:par>
                        <p:par>
                          <p:cTn id="34" fill="hold">
                            <p:stCondLst>
                              <p:cond delay="425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5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75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5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6300"/>
                            </p:stCondLst>
                            <p:childTnLst>
                              <p:par>
                                <p:cTn id="61" presetID="1" presetClass="entr" presetSubtype="0" fill="hold" grpId="1"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42" presetClass="path" presetSubtype="0" accel="50000" decel="50000" fill="hold" grpId="0" nodeType="withEffect">
                                  <p:stCondLst>
                                    <p:cond delay="0"/>
                                  </p:stCondLst>
                                  <p:childTnLst>
                                    <p:animMotion origin="layout" path="M -4.16667E-7 1.48148E-6 L -0.45273 0.79444 " pathEditMode="relative" rAng="0" ptsTypes="AA">
                                      <p:cBhvr>
                                        <p:cTn id="64" dur="1000" spd="-100000" fill="hold"/>
                                        <p:tgtEl>
                                          <p:spTgt spid="45"/>
                                        </p:tgtEl>
                                        <p:attrNameLst>
                                          <p:attrName>ppt_x</p:attrName>
                                          <p:attrName>ppt_y</p:attrName>
                                        </p:attrNameLst>
                                      </p:cBhvr>
                                      <p:rCtr x="-22643" y="39722"/>
                                    </p:animMotion>
                                  </p:childTnLst>
                                </p:cTn>
                              </p:par>
                              <p:par>
                                <p:cTn id="65" presetID="1" presetClass="entr" presetSubtype="0" fill="hold" grpId="1" nodeType="withEffect">
                                  <p:stCondLst>
                                    <p:cond delay="300"/>
                                  </p:stCondLst>
                                  <p:childTnLst>
                                    <p:set>
                                      <p:cBhvr>
                                        <p:cTn id="66" dur="1" fill="hold">
                                          <p:stCondLst>
                                            <p:cond delay="0"/>
                                          </p:stCondLst>
                                        </p:cTn>
                                        <p:tgtEl>
                                          <p:spTgt spid="49"/>
                                        </p:tgtEl>
                                        <p:attrNameLst>
                                          <p:attrName>style.visibility</p:attrName>
                                        </p:attrNameLst>
                                      </p:cBhvr>
                                      <p:to>
                                        <p:strVal val="visible"/>
                                      </p:to>
                                    </p:set>
                                  </p:childTnLst>
                                </p:cTn>
                              </p:par>
                              <p:par>
                                <p:cTn id="67" presetID="42" presetClass="path" presetSubtype="0" accel="50000" decel="50000" fill="hold" grpId="0" nodeType="withEffect">
                                  <p:stCondLst>
                                    <p:cond delay="300"/>
                                  </p:stCondLst>
                                  <p:childTnLst>
                                    <p:animMotion origin="layout" path="M -4.16667E-7 1.48148E-6 L -0.45273 0.79444 " pathEditMode="relative" rAng="0" ptsTypes="AA">
                                      <p:cBhvr>
                                        <p:cTn id="68" dur="1000" spd="-100000" fill="hold"/>
                                        <p:tgtEl>
                                          <p:spTgt spid="49"/>
                                        </p:tgtEl>
                                        <p:attrNameLst>
                                          <p:attrName>ppt_x</p:attrName>
                                          <p:attrName>ppt_y</p:attrName>
                                        </p:attrNameLst>
                                      </p:cBhvr>
                                      <p:rCtr x="-22643" y="39722"/>
                                    </p:animMotion>
                                  </p:childTnLst>
                                </p:cTn>
                              </p:par>
                              <p:par>
                                <p:cTn id="69" presetID="1" presetClass="entr" presetSubtype="0" fill="hold" grpId="1" nodeType="withEffect">
                                  <p:stCondLst>
                                    <p:cond delay="600"/>
                                  </p:stCondLst>
                                  <p:childTnLst>
                                    <p:set>
                                      <p:cBhvr>
                                        <p:cTn id="70" dur="1" fill="hold">
                                          <p:stCondLst>
                                            <p:cond delay="0"/>
                                          </p:stCondLst>
                                        </p:cTn>
                                        <p:tgtEl>
                                          <p:spTgt spid="53"/>
                                        </p:tgtEl>
                                        <p:attrNameLst>
                                          <p:attrName>style.visibility</p:attrName>
                                        </p:attrNameLst>
                                      </p:cBhvr>
                                      <p:to>
                                        <p:strVal val="visible"/>
                                      </p:to>
                                    </p:set>
                                  </p:childTnLst>
                                </p:cTn>
                              </p:par>
                              <p:par>
                                <p:cTn id="71" presetID="42" presetClass="path" presetSubtype="0" accel="50000" decel="50000" fill="hold" grpId="0" nodeType="withEffect">
                                  <p:stCondLst>
                                    <p:cond delay="600"/>
                                  </p:stCondLst>
                                  <p:childTnLst>
                                    <p:animMotion origin="layout" path="M -4.16667E-7 1.48148E-6 L -0.45273 0.79444 " pathEditMode="relative" rAng="0" ptsTypes="AA">
                                      <p:cBhvr>
                                        <p:cTn id="72" dur="1000" spd="-100000" fill="hold"/>
                                        <p:tgtEl>
                                          <p:spTgt spid="53"/>
                                        </p:tgtEl>
                                        <p:attrNameLst>
                                          <p:attrName>ppt_x</p:attrName>
                                          <p:attrName>ppt_y</p:attrName>
                                        </p:attrNameLst>
                                      </p:cBhvr>
                                      <p:rCtr x="-22643" y="39722"/>
                                    </p:animMotion>
                                  </p:childTnLst>
                                </p:cTn>
                              </p:par>
                              <p:par>
                                <p:cTn id="73" presetID="1" presetClass="entr" presetSubtype="0" fill="hold" grpId="1" nodeType="withEffect">
                                  <p:stCondLst>
                                    <p:cond delay="900"/>
                                  </p:stCondLst>
                                  <p:childTnLst>
                                    <p:set>
                                      <p:cBhvr>
                                        <p:cTn id="74" dur="1" fill="hold">
                                          <p:stCondLst>
                                            <p:cond delay="0"/>
                                          </p:stCondLst>
                                        </p:cTn>
                                        <p:tgtEl>
                                          <p:spTgt spid="57"/>
                                        </p:tgtEl>
                                        <p:attrNameLst>
                                          <p:attrName>style.visibility</p:attrName>
                                        </p:attrNameLst>
                                      </p:cBhvr>
                                      <p:to>
                                        <p:strVal val="visible"/>
                                      </p:to>
                                    </p:set>
                                  </p:childTnLst>
                                </p:cTn>
                              </p:par>
                              <p:par>
                                <p:cTn id="75" presetID="42" presetClass="path" presetSubtype="0" accel="50000" decel="50000" fill="hold" grpId="0" nodeType="withEffect">
                                  <p:stCondLst>
                                    <p:cond delay="900"/>
                                  </p:stCondLst>
                                  <p:childTnLst>
                                    <p:animMotion origin="layout" path="M -4.16667E-7 1.48148E-6 L -0.45273 0.79444 " pathEditMode="relative" rAng="0" ptsTypes="AA">
                                      <p:cBhvr>
                                        <p:cTn id="76" dur="1000" spd="-100000" fill="hold"/>
                                        <p:tgtEl>
                                          <p:spTgt spid="57"/>
                                        </p:tgtEl>
                                        <p:attrNameLst>
                                          <p:attrName>ppt_x</p:attrName>
                                          <p:attrName>ppt_y</p:attrName>
                                        </p:attrNameLst>
                                      </p:cBhvr>
                                      <p:rCtr x="-22643" y="39722"/>
                                    </p:animMotion>
                                  </p:childTnLst>
                                </p:cTn>
                              </p:par>
                              <p:par>
                                <p:cTn id="77" presetID="1" presetClass="entr" presetSubtype="0" fill="hold" grpId="1" nodeType="withEffect">
                                  <p:stCondLst>
                                    <p:cond delay="1200"/>
                                  </p:stCondLst>
                                  <p:childTnLst>
                                    <p:set>
                                      <p:cBhvr>
                                        <p:cTn id="78" dur="1" fill="hold">
                                          <p:stCondLst>
                                            <p:cond delay="0"/>
                                          </p:stCondLst>
                                        </p:cTn>
                                        <p:tgtEl>
                                          <p:spTgt spid="66"/>
                                        </p:tgtEl>
                                        <p:attrNameLst>
                                          <p:attrName>style.visibility</p:attrName>
                                        </p:attrNameLst>
                                      </p:cBhvr>
                                      <p:to>
                                        <p:strVal val="visible"/>
                                      </p:to>
                                    </p:set>
                                  </p:childTnLst>
                                </p:cTn>
                              </p:par>
                              <p:par>
                                <p:cTn id="79" presetID="42" presetClass="path" presetSubtype="0" accel="50000" decel="50000" fill="hold" grpId="0" nodeType="withEffect">
                                  <p:stCondLst>
                                    <p:cond delay="1200"/>
                                  </p:stCondLst>
                                  <p:childTnLst>
                                    <p:animMotion origin="layout" path="M -4.16667E-7 1.48148E-6 L -0.45273 0.79444 " pathEditMode="relative" rAng="0" ptsTypes="AA">
                                      <p:cBhvr>
                                        <p:cTn id="80" dur="1000" spd="-100000" fill="hold"/>
                                        <p:tgtEl>
                                          <p:spTgt spid="66"/>
                                        </p:tgtEl>
                                        <p:attrNameLst>
                                          <p:attrName>ppt_x</p:attrName>
                                          <p:attrName>ppt_y</p:attrName>
                                        </p:attrNameLst>
                                      </p:cBhvr>
                                      <p:rCtr x="-22643" y="39722"/>
                                    </p:animMotion>
                                  </p:childTnLst>
                                </p:cTn>
                              </p:par>
                            </p:childTnLst>
                          </p:cTn>
                        </p:par>
                        <p:par>
                          <p:cTn id="81" fill="hold">
                            <p:stCondLst>
                              <p:cond delay="8500"/>
                            </p:stCondLst>
                            <p:childTnLst>
                              <p:par>
                                <p:cTn id="82" presetID="10" presetClass="entr" presetSubtype="0"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20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10" presetClass="entr" presetSubtype="0" fill="hold" grpId="0" nodeType="withEffect">
                                  <p:stCondLst>
                                    <p:cond delay="40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par>
                                <p:cTn id="91" presetID="10" presetClass="entr" presetSubtype="0" fill="hold" grpId="0" nodeType="withEffect">
                                  <p:stCondLst>
                                    <p:cond delay="60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ntr" presetSubtype="0" fill="hold" grpId="0" nodeType="withEffect">
                                  <p:stCondLst>
                                    <p:cond delay="800"/>
                                  </p:stCondLst>
                                  <p:childTnLst>
                                    <p:set>
                                      <p:cBhvr>
                                        <p:cTn id="95" dur="1" fill="hold">
                                          <p:stCondLst>
                                            <p:cond delay="0"/>
                                          </p:stCondLst>
                                        </p:cTn>
                                        <p:tgtEl>
                                          <p:spTgt spid="69"/>
                                        </p:tgtEl>
                                        <p:attrNameLst>
                                          <p:attrName>style.visibility</p:attrName>
                                        </p:attrNameLst>
                                      </p:cBhvr>
                                      <p:to>
                                        <p:strVal val="visible"/>
                                      </p:to>
                                    </p:set>
                                    <p:animEffect transition="in" filter="fade">
                                      <p:cBhvr>
                                        <p:cTn id="96" dur="500"/>
                                        <p:tgtEl>
                                          <p:spTgt spid="69"/>
                                        </p:tgtEl>
                                      </p:cBhvr>
                                    </p:animEffect>
                                  </p:childTnLst>
                                </p:cTn>
                              </p:par>
                            </p:childTnLst>
                          </p:cTn>
                        </p:par>
                        <p:par>
                          <p:cTn id="97" fill="hold">
                            <p:stCondLst>
                              <p:cond delay="9800"/>
                            </p:stCondLst>
                            <p:childTnLst>
                              <p:par>
                                <p:cTn id="98" presetID="10" presetClass="entr" presetSubtype="0" fill="hold" grpId="0" nodeType="after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p:bldP spid="44" grpId="0"/>
      <p:bldP spid="45" grpId="0" animBg="1"/>
      <p:bldP spid="45" grpId="1" animBg="1"/>
      <p:bldP spid="48" grpId="0"/>
      <p:bldP spid="49" grpId="0" animBg="1"/>
      <p:bldP spid="49" grpId="1" animBg="1"/>
      <p:bldP spid="52" grpId="0"/>
      <p:bldP spid="53" grpId="0" animBg="1"/>
      <p:bldP spid="53" grpId="1" animBg="1"/>
      <p:bldP spid="56" grpId="0"/>
      <p:bldP spid="57" grpId="0" animBg="1"/>
      <p:bldP spid="57" grpId="1" animBg="1"/>
      <p:bldP spid="65" grpId="0"/>
      <p:bldP spid="66" grpId="0" animBg="1"/>
      <p:bldP spid="66" grpId="1" animBg="1"/>
      <p:bldP spid="69" grpId="0"/>
      <p:bldP spid="9"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45"/>
          <p:cNvSpPr txBox="1"/>
          <p:nvPr/>
        </p:nvSpPr>
        <p:spPr>
          <a:xfrm>
            <a:off x="6804248" y="1491630"/>
            <a:ext cx="1672253" cy="584775"/>
          </a:xfrm>
          <a:prstGeom prst="rect">
            <a:avLst/>
          </a:prstGeom>
          <a:noFill/>
          <a:effectLst/>
        </p:spPr>
        <p:txBody>
          <a:bodyPr wrap="none" rtlCol="0">
            <a:spAutoFit/>
          </a:bodyPr>
          <a:lstStyle>
            <a:defPPr>
              <a:defRPr lang="zh-CN"/>
            </a:defPPr>
            <a:lvl1pPr>
              <a:defRPr sz="3200" b="0" spc="-300">
                <a:latin typeface="华文行楷" panose="02010800040101010101" pitchFamily="2" charset="-122"/>
                <a:ea typeface="华文行楷" panose="02010800040101010101" pitchFamily="2" charset="-122"/>
              </a:defRPr>
            </a:lvl1pPr>
          </a:lstStyle>
          <a:p>
            <a:r>
              <a:rPr lang="zh-CN" altLang="en-US" dirty="0"/>
              <a:t>五个</a:t>
            </a:r>
            <a:r>
              <a:rPr lang="zh-CN" altLang="en-US" dirty="0">
                <a:solidFill>
                  <a:schemeClr val="accent1"/>
                </a:solidFill>
              </a:rPr>
              <a:t>坚持</a:t>
            </a:r>
          </a:p>
        </p:txBody>
      </p:sp>
      <p:sp>
        <p:nvSpPr>
          <p:cNvPr id="45"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总体要求：</a:t>
            </a:r>
            <a:r>
              <a:rPr lang="zh-CN" altLang="en-US" sz="2000" b="1" dirty="0">
                <a:solidFill>
                  <a:schemeClr val="accent1"/>
                </a:solidFill>
              </a:rPr>
              <a:t>做到五个坚持</a:t>
            </a:r>
          </a:p>
        </p:txBody>
      </p:sp>
      <p:pic>
        <p:nvPicPr>
          <p:cNvPr id="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接连接符 51"/>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82" name="组合 81"/>
          <p:cNvGrpSpPr/>
          <p:nvPr/>
        </p:nvGrpSpPr>
        <p:grpSpPr>
          <a:xfrm>
            <a:off x="683568" y="1189948"/>
            <a:ext cx="733732" cy="733730"/>
            <a:chOff x="845922" y="1299518"/>
            <a:chExt cx="1299006" cy="1299004"/>
          </a:xfrm>
        </p:grpSpPr>
        <p:sp>
          <p:nvSpPr>
            <p:cNvPr id="83" name="椭圆 82"/>
            <p:cNvSpPr/>
            <p:nvPr/>
          </p:nvSpPr>
          <p:spPr>
            <a:xfrm>
              <a:off x="845922" y="1299518"/>
              <a:ext cx="1299006" cy="1299004"/>
            </a:xfrm>
            <a:prstGeom prst="ellipse">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4" name="椭圆 83"/>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08" name="圆角矩形 107"/>
          <p:cNvSpPr/>
          <p:nvPr/>
        </p:nvSpPr>
        <p:spPr>
          <a:xfrm>
            <a:off x="1525766" y="1353014"/>
            <a:ext cx="3737824" cy="390242"/>
          </a:xfrm>
          <a:prstGeom prst="roundRect">
            <a:avLst>
              <a:gd name="adj" fmla="val 50000"/>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坚持正面教育为主，用科学理论武装头脑</a:t>
            </a:r>
          </a:p>
        </p:txBody>
      </p:sp>
      <p:sp>
        <p:nvSpPr>
          <p:cNvPr id="155" name="TextBox 154"/>
          <p:cNvSpPr txBox="1"/>
          <p:nvPr/>
        </p:nvSpPr>
        <p:spPr>
          <a:xfrm>
            <a:off x="824736" y="1328795"/>
            <a:ext cx="495649" cy="461665"/>
          </a:xfrm>
          <a:prstGeom prst="rect">
            <a:avLst/>
          </a:prstGeom>
          <a:noFill/>
        </p:spPr>
        <p:txBody>
          <a:bodyPr wrap="none" rtlCol="0">
            <a:spAutoFit/>
          </a:bodyPr>
          <a:lstStyle/>
          <a:p>
            <a:r>
              <a:rPr lang="en-US" altLang="zh-CN" sz="2400" b="1" dirty="0" smtClean="0">
                <a:solidFill>
                  <a:schemeClr val="accent1"/>
                </a:solidFill>
              </a:rPr>
              <a:t>01</a:t>
            </a:r>
            <a:endParaRPr lang="zh-CN" altLang="en-US" sz="2400" b="1" dirty="0">
              <a:solidFill>
                <a:schemeClr val="accent1"/>
              </a:solidFill>
            </a:endParaRPr>
          </a:p>
        </p:txBody>
      </p:sp>
      <p:grpSp>
        <p:nvGrpSpPr>
          <p:cNvPr id="157" name="组合 156"/>
          <p:cNvGrpSpPr/>
          <p:nvPr/>
        </p:nvGrpSpPr>
        <p:grpSpPr>
          <a:xfrm>
            <a:off x="1288122" y="1910028"/>
            <a:ext cx="733732" cy="733730"/>
            <a:chOff x="845922" y="1299518"/>
            <a:chExt cx="1299006" cy="1299004"/>
          </a:xfrm>
        </p:grpSpPr>
        <p:sp>
          <p:nvSpPr>
            <p:cNvPr id="158" name="椭圆 157"/>
            <p:cNvSpPr/>
            <p:nvPr/>
          </p:nvSpPr>
          <p:spPr>
            <a:xfrm>
              <a:off x="845922" y="1299518"/>
              <a:ext cx="1299006" cy="1299004"/>
            </a:xfrm>
            <a:prstGeom prst="ellipse">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59" name="椭圆 158"/>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60" name="圆角矩形 159"/>
          <p:cNvSpPr/>
          <p:nvPr/>
        </p:nvSpPr>
        <p:spPr>
          <a:xfrm>
            <a:off x="2130320" y="2073094"/>
            <a:ext cx="3737824" cy="390242"/>
          </a:xfrm>
          <a:prstGeom prst="roundRect">
            <a:avLst>
              <a:gd name="adj" fmla="val 50000"/>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坚持学用结合，知行合一</a:t>
            </a:r>
          </a:p>
        </p:txBody>
      </p:sp>
      <p:sp>
        <p:nvSpPr>
          <p:cNvPr id="161" name="TextBox 160"/>
          <p:cNvSpPr txBox="1"/>
          <p:nvPr/>
        </p:nvSpPr>
        <p:spPr>
          <a:xfrm>
            <a:off x="1429290" y="2048875"/>
            <a:ext cx="495649" cy="461665"/>
          </a:xfrm>
          <a:prstGeom prst="rect">
            <a:avLst/>
          </a:prstGeom>
          <a:noFill/>
        </p:spPr>
        <p:txBody>
          <a:bodyPr wrap="none" rtlCol="0">
            <a:spAutoFit/>
          </a:bodyPr>
          <a:lstStyle/>
          <a:p>
            <a:r>
              <a:rPr lang="en-US" altLang="zh-CN" sz="2400" b="1" dirty="0" smtClean="0">
                <a:solidFill>
                  <a:schemeClr val="accent1"/>
                </a:solidFill>
              </a:rPr>
              <a:t>02</a:t>
            </a:r>
            <a:endParaRPr lang="zh-CN" altLang="en-US" sz="2400" b="1" dirty="0">
              <a:solidFill>
                <a:schemeClr val="accent1"/>
              </a:solidFill>
            </a:endParaRPr>
          </a:p>
        </p:txBody>
      </p:sp>
      <p:grpSp>
        <p:nvGrpSpPr>
          <p:cNvPr id="162" name="组合 161"/>
          <p:cNvGrpSpPr/>
          <p:nvPr/>
        </p:nvGrpSpPr>
        <p:grpSpPr>
          <a:xfrm>
            <a:off x="1936194" y="2630108"/>
            <a:ext cx="733732" cy="733730"/>
            <a:chOff x="845922" y="1299518"/>
            <a:chExt cx="1299006" cy="1299004"/>
          </a:xfrm>
        </p:grpSpPr>
        <p:sp>
          <p:nvSpPr>
            <p:cNvPr id="163" name="椭圆 162"/>
            <p:cNvSpPr/>
            <p:nvPr/>
          </p:nvSpPr>
          <p:spPr>
            <a:xfrm>
              <a:off x="845922" y="1299518"/>
              <a:ext cx="1299006" cy="1299004"/>
            </a:xfrm>
            <a:prstGeom prst="ellipse">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64" name="椭圆 163"/>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65" name="圆角矩形 164"/>
          <p:cNvSpPr/>
          <p:nvPr/>
        </p:nvSpPr>
        <p:spPr>
          <a:xfrm>
            <a:off x="2778392" y="2793174"/>
            <a:ext cx="3737824" cy="390242"/>
          </a:xfrm>
          <a:prstGeom prst="roundRect">
            <a:avLst>
              <a:gd name="adj" fmla="val 50000"/>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坚持问题导向，注重实效</a:t>
            </a:r>
          </a:p>
        </p:txBody>
      </p:sp>
      <p:sp>
        <p:nvSpPr>
          <p:cNvPr id="166" name="TextBox 165"/>
          <p:cNvSpPr txBox="1"/>
          <p:nvPr/>
        </p:nvSpPr>
        <p:spPr>
          <a:xfrm>
            <a:off x="2077362" y="2768955"/>
            <a:ext cx="495649" cy="461665"/>
          </a:xfrm>
          <a:prstGeom prst="rect">
            <a:avLst/>
          </a:prstGeom>
          <a:noFill/>
        </p:spPr>
        <p:txBody>
          <a:bodyPr wrap="none" rtlCol="0">
            <a:spAutoFit/>
          </a:bodyPr>
          <a:lstStyle/>
          <a:p>
            <a:r>
              <a:rPr lang="en-US" altLang="zh-CN" sz="2400" b="1" dirty="0" smtClean="0">
                <a:solidFill>
                  <a:schemeClr val="accent1"/>
                </a:solidFill>
              </a:rPr>
              <a:t>03</a:t>
            </a:r>
            <a:endParaRPr lang="zh-CN" altLang="en-US" sz="2400" b="1" dirty="0">
              <a:solidFill>
                <a:schemeClr val="accent1"/>
              </a:solidFill>
            </a:endParaRPr>
          </a:p>
        </p:txBody>
      </p:sp>
      <p:grpSp>
        <p:nvGrpSpPr>
          <p:cNvPr id="167" name="组合 166"/>
          <p:cNvGrpSpPr/>
          <p:nvPr/>
        </p:nvGrpSpPr>
        <p:grpSpPr>
          <a:xfrm>
            <a:off x="2656274" y="3336538"/>
            <a:ext cx="733732" cy="733730"/>
            <a:chOff x="845922" y="1299518"/>
            <a:chExt cx="1299006" cy="1299004"/>
          </a:xfrm>
        </p:grpSpPr>
        <p:sp>
          <p:nvSpPr>
            <p:cNvPr id="168" name="椭圆 167"/>
            <p:cNvSpPr/>
            <p:nvPr/>
          </p:nvSpPr>
          <p:spPr>
            <a:xfrm>
              <a:off x="845922" y="1299518"/>
              <a:ext cx="1299006" cy="1299004"/>
            </a:xfrm>
            <a:prstGeom prst="ellipse">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69" name="椭圆 168"/>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70" name="圆角矩形 169"/>
          <p:cNvSpPr/>
          <p:nvPr/>
        </p:nvSpPr>
        <p:spPr>
          <a:xfrm>
            <a:off x="3498472" y="3499604"/>
            <a:ext cx="3737824" cy="390242"/>
          </a:xfrm>
          <a:prstGeom prst="roundRect">
            <a:avLst>
              <a:gd name="adj" fmla="val 50000"/>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坚持领导带头，以上率下</a:t>
            </a:r>
          </a:p>
        </p:txBody>
      </p:sp>
      <p:sp>
        <p:nvSpPr>
          <p:cNvPr id="171" name="TextBox 170"/>
          <p:cNvSpPr txBox="1"/>
          <p:nvPr/>
        </p:nvSpPr>
        <p:spPr>
          <a:xfrm>
            <a:off x="2797442" y="3475385"/>
            <a:ext cx="495649" cy="461665"/>
          </a:xfrm>
          <a:prstGeom prst="rect">
            <a:avLst/>
          </a:prstGeom>
          <a:noFill/>
        </p:spPr>
        <p:txBody>
          <a:bodyPr wrap="none" rtlCol="0">
            <a:spAutoFit/>
          </a:bodyPr>
          <a:lstStyle/>
          <a:p>
            <a:r>
              <a:rPr lang="en-US" altLang="zh-CN" sz="2400" b="1" dirty="0" smtClean="0">
                <a:solidFill>
                  <a:schemeClr val="accent1"/>
                </a:solidFill>
              </a:rPr>
              <a:t>04</a:t>
            </a:r>
            <a:endParaRPr lang="zh-CN" altLang="en-US" sz="2400" b="1" dirty="0">
              <a:solidFill>
                <a:schemeClr val="accent1"/>
              </a:solidFill>
            </a:endParaRPr>
          </a:p>
        </p:txBody>
      </p:sp>
      <p:grpSp>
        <p:nvGrpSpPr>
          <p:cNvPr id="172" name="组合 171"/>
          <p:cNvGrpSpPr/>
          <p:nvPr/>
        </p:nvGrpSpPr>
        <p:grpSpPr>
          <a:xfrm>
            <a:off x="3376354" y="4070268"/>
            <a:ext cx="733732" cy="733730"/>
            <a:chOff x="845922" y="1299518"/>
            <a:chExt cx="1299006" cy="1299004"/>
          </a:xfrm>
        </p:grpSpPr>
        <p:sp>
          <p:nvSpPr>
            <p:cNvPr id="173" name="椭圆 172"/>
            <p:cNvSpPr/>
            <p:nvPr/>
          </p:nvSpPr>
          <p:spPr>
            <a:xfrm>
              <a:off x="845922" y="1299518"/>
              <a:ext cx="1299006" cy="1299004"/>
            </a:xfrm>
            <a:prstGeom prst="ellipse">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74" name="椭圆 173"/>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75" name="圆角矩形 174"/>
          <p:cNvSpPr/>
          <p:nvPr/>
        </p:nvSpPr>
        <p:spPr>
          <a:xfrm>
            <a:off x="4218552" y="4233334"/>
            <a:ext cx="3737824" cy="390242"/>
          </a:xfrm>
          <a:prstGeom prst="roundRect">
            <a:avLst>
              <a:gd name="adj" fmla="val 50000"/>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坚持从实际出发，分类指导</a:t>
            </a:r>
          </a:p>
        </p:txBody>
      </p:sp>
      <p:sp>
        <p:nvSpPr>
          <p:cNvPr id="176" name="TextBox 175"/>
          <p:cNvSpPr txBox="1"/>
          <p:nvPr/>
        </p:nvSpPr>
        <p:spPr>
          <a:xfrm>
            <a:off x="3517522" y="4209115"/>
            <a:ext cx="495649" cy="461665"/>
          </a:xfrm>
          <a:prstGeom prst="rect">
            <a:avLst/>
          </a:prstGeom>
          <a:noFill/>
        </p:spPr>
        <p:txBody>
          <a:bodyPr wrap="none" rtlCol="0">
            <a:spAutoFit/>
          </a:bodyPr>
          <a:lstStyle/>
          <a:p>
            <a:r>
              <a:rPr lang="en-US" altLang="zh-CN" sz="2400" b="1" dirty="0" smtClean="0">
                <a:solidFill>
                  <a:schemeClr val="accent1"/>
                </a:solidFill>
              </a:rPr>
              <a:t>05</a:t>
            </a:r>
            <a:endParaRPr lang="zh-CN" altLang="en-US" sz="2400" b="1" dirty="0">
              <a:solidFill>
                <a:schemeClr val="accent1"/>
              </a:solidFill>
            </a:endParaRPr>
          </a:p>
        </p:txBody>
      </p:sp>
      <p:pic>
        <p:nvPicPr>
          <p:cNvPr id="177" name="Picture 7" descr="E:\我图PPT\00001PNG素材\01党委政府\华表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896" y="2296294"/>
            <a:ext cx="2206600" cy="29124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800066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750"/>
                                            <p:tgtEl>
                                              <p:spTgt spid="53"/>
                                            </p:tgtEl>
                                          </p:cBhvr>
                                        </p:animEffect>
                                      </p:childTnLst>
                                    </p:cTn>
                                  </p:par>
                                  <p:par>
                                    <p:cTn id="19" presetID="42" presetClass="entr" presetSubtype="0" fill="hold" grpId="0" nodeType="withEffect">
                                      <p:stCondLst>
                                        <p:cond delay="60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1200"/>
                                            <p:tgtEl>
                                              <p:spTgt spid="178"/>
                                            </p:tgtEl>
                                          </p:cBhvr>
                                        </p:animEffect>
                                        <p:anim calcmode="lin" valueType="num">
                                          <p:cBhvr>
                                            <p:cTn id="22" dur="1200" fill="hold"/>
                                            <p:tgtEl>
                                              <p:spTgt spid="178"/>
                                            </p:tgtEl>
                                            <p:attrNameLst>
                                              <p:attrName>ppt_x</p:attrName>
                                            </p:attrNameLst>
                                          </p:cBhvr>
                                          <p:tavLst>
                                            <p:tav tm="0">
                                              <p:val>
                                                <p:strVal val="#ppt_x"/>
                                              </p:val>
                                            </p:tav>
                                            <p:tav tm="100000">
                                              <p:val>
                                                <p:strVal val="#ppt_x"/>
                                              </p:val>
                                            </p:tav>
                                          </p:tavLst>
                                        </p:anim>
                                        <p:anim calcmode="lin" valueType="num">
                                          <p:cBhvr>
                                            <p:cTn id="23" dur="1200" fill="hold"/>
                                            <p:tgtEl>
                                              <p:spTgt spid="178"/>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53" presetClass="entr" presetSubtype="16"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p:cTn id="27" dur="300" fill="hold"/>
                                            <p:tgtEl>
                                              <p:spTgt spid="82"/>
                                            </p:tgtEl>
                                            <p:attrNameLst>
                                              <p:attrName>ppt_w</p:attrName>
                                            </p:attrNameLst>
                                          </p:cBhvr>
                                          <p:tavLst>
                                            <p:tav tm="0">
                                              <p:val>
                                                <p:fltVal val="0"/>
                                              </p:val>
                                            </p:tav>
                                            <p:tav tm="100000">
                                              <p:val>
                                                <p:strVal val="#ppt_w"/>
                                              </p:val>
                                            </p:tav>
                                          </p:tavLst>
                                        </p:anim>
                                        <p:anim calcmode="lin" valueType="num">
                                          <p:cBhvr>
                                            <p:cTn id="28" dur="300" fill="hold"/>
                                            <p:tgtEl>
                                              <p:spTgt spid="82"/>
                                            </p:tgtEl>
                                            <p:attrNameLst>
                                              <p:attrName>ppt_h</p:attrName>
                                            </p:attrNameLst>
                                          </p:cBhvr>
                                          <p:tavLst>
                                            <p:tav tm="0">
                                              <p:val>
                                                <p:fltVal val="0"/>
                                              </p:val>
                                            </p:tav>
                                            <p:tav tm="100000">
                                              <p:val>
                                                <p:strVal val="#ppt_h"/>
                                              </p:val>
                                            </p:tav>
                                          </p:tavLst>
                                        </p:anim>
                                        <p:animEffect transition="in" filter="fade">
                                          <p:cBhvr>
                                            <p:cTn id="29" dur="300"/>
                                            <p:tgtEl>
                                              <p:spTgt spid="82"/>
                                            </p:tgtEl>
                                          </p:cBhvr>
                                        </p:animEffect>
                                      </p:childTnLst>
                                    </p:cTn>
                                  </p:par>
                                  <p:par>
                                    <p:cTn id="30" presetID="6" presetClass="emph" presetSubtype="0" autoRev="1" fill="hold" nodeType="withEffect">
                                      <p:stCondLst>
                                        <p:cond delay="300"/>
                                      </p:stCondLst>
                                      <p:childTnLst>
                                        <p:animScale>
                                          <p:cBhvr>
                                            <p:cTn id="31" dur="150" fill="hold"/>
                                            <p:tgtEl>
                                              <p:spTgt spid="82"/>
                                            </p:tgtEl>
                                          </p:cBhvr>
                                          <p:by x="110000" y="110000"/>
                                        </p:animScale>
                                      </p:childTnLst>
                                    </p:cTn>
                                  </p:par>
                                  <p:par>
                                    <p:cTn id="32" presetID="53" presetClass="entr" presetSubtype="16" fill="hold" grpId="0" nodeType="withEffect">
                                      <p:stCondLst>
                                        <p:cond delay="300"/>
                                      </p:stCondLst>
                                      <p:childTnLst>
                                        <p:set>
                                          <p:cBhvr>
                                            <p:cTn id="33" dur="1" fill="hold">
                                              <p:stCondLst>
                                                <p:cond delay="0"/>
                                              </p:stCondLst>
                                            </p:cTn>
                                            <p:tgtEl>
                                              <p:spTgt spid="155"/>
                                            </p:tgtEl>
                                            <p:attrNameLst>
                                              <p:attrName>style.visibility</p:attrName>
                                            </p:attrNameLst>
                                          </p:cBhvr>
                                          <p:to>
                                            <p:strVal val="visible"/>
                                          </p:to>
                                        </p:set>
                                        <p:anim calcmode="lin" valueType="num">
                                          <p:cBhvr>
                                            <p:cTn id="34" dur="300" fill="hold"/>
                                            <p:tgtEl>
                                              <p:spTgt spid="155"/>
                                            </p:tgtEl>
                                            <p:attrNameLst>
                                              <p:attrName>ppt_w</p:attrName>
                                            </p:attrNameLst>
                                          </p:cBhvr>
                                          <p:tavLst>
                                            <p:tav tm="0">
                                              <p:val>
                                                <p:fltVal val="0"/>
                                              </p:val>
                                            </p:tav>
                                            <p:tav tm="100000">
                                              <p:val>
                                                <p:strVal val="#ppt_w"/>
                                              </p:val>
                                            </p:tav>
                                          </p:tavLst>
                                        </p:anim>
                                        <p:anim calcmode="lin" valueType="num">
                                          <p:cBhvr>
                                            <p:cTn id="35" dur="300" fill="hold"/>
                                            <p:tgtEl>
                                              <p:spTgt spid="155"/>
                                            </p:tgtEl>
                                            <p:attrNameLst>
                                              <p:attrName>ppt_h</p:attrName>
                                            </p:attrNameLst>
                                          </p:cBhvr>
                                          <p:tavLst>
                                            <p:tav tm="0">
                                              <p:val>
                                                <p:fltVal val="0"/>
                                              </p:val>
                                            </p:tav>
                                            <p:tav tm="100000">
                                              <p:val>
                                                <p:strVal val="#ppt_h"/>
                                              </p:val>
                                            </p:tav>
                                          </p:tavLst>
                                        </p:anim>
                                        <p:animEffect transition="in" filter="fade">
                                          <p:cBhvr>
                                            <p:cTn id="36" dur="300"/>
                                            <p:tgtEl>
                                              <p:spTgt spid="155"/>
                                            </p:tgtEl>
                                          </p:cBhvr>
                                        </p:animEffect>
                                      </p:childTnLst>
                                    </p:cTn>
                                  </p:par>
                                  <p:par>
                                    <p:cTn id="37" presetID="6" presetClass="emph" presetSubtype="0" autoRev="1" fill="hold" grpId="1" nodeType="withEffect">
                                      <p:stCondLst>
                                        <p:cond delay="600"/>
                                      </p:stCondLst>
                                      <p:childTnLst>
                                        <p:animScale>
                                          <p:cBhvr>
                                            <p:cTn id="38" dur="150" fill="hold"/>
                                            <p:tgtEl>
                                              <p:spTgt spid="155"/>
                                            </p:tgtEl>
                                          </p:cBhvr>
                                          <p:by x="110000" y="110000"/>
                                        </p:animScale>
                                      </p:childTnLst>
                                    </p:cTn>
                                  </p:par>
                                  <p:par>
                                    <p:cTn id="39" presetID="2" presetClass="entr" presetSubtype="2" fill="hold" grpId="0" nodeType="withEffect" p14:presetBounceEnd="60000">
                                      <p:stCondLst>
                                        <p:cond delay="600"/>
                                      </p:stCondLst>
                                      <p:childTnLst>
                                        <p:set>
                                          <p:cBhvr>
                                            <p:cTn id="40" dur="1" fill="hold">
                                              <p:stCondLst>
                                                <p:cond delay="0"/>
                                              </p:stCondLst>
                                            </p:cTn>
                                            <p:tgtEl>
                                              <p:spTgt spid="108"/>
                                            </p:tgtEl>
                                            <p:attrNameLst>
                                              <p:attrName>style.visibility</p:attrName>
                                            </p:attrNameLst>
                                          </p:cBhvr>
                                          <p:to>
                                            <p:strVal val="visible"/>
                                          </p:to>
                                        </p:set>
                                        <p:anim calcmode="lin" valueType="num" p14:bounceEnd="60000">
                                          <p:cBhvr additive="base">
                                            <p:cTn id="41" dur="750" fill="hold"/>
                                            <p:tgtEl>
                                              <p:spTgt spid="108"/>
                                            </p:tgtEl>
                                            <p:attrNameLst>
                                              <p:attrName>ppt_x</p:attrName>
                                            </p:attrNameLst>
                                          </p:cBhvr>
                                          <p:tavLst>
                                            <p:tav tm="0">
                                              <p:val>
                                                <p:strVal val="1+#ppt_w/2"/>
                                              </p:val>
                                            </p:tav>
                                            <p:tav tm="100000">
                                              <p:val>
                                                <p:strVal val="#ppt_x"/>
                                              </p:val>
                                            </p:tav>
                                          </p:tavLst>
                                        </p:anim>
                                        <p:anim calcmode="lin" valueType="num" p14:bounceEnd="60000">
                                          <p:cBhvr additive="base">
                                            <p:cTn id="42" dur="750" fill="hold"/>
                                            <p:tgtEl>
                                              <p:spTgt spid="108"/>
                                            </p:tgtEl>
                                            <p:attrNameLst>
                                              <p:attrName>ppt_y</p:attrName>
                                            </p:attrNameLst>
                                          </p:cBhvr>
                                          <p:tavLst>
                                            <p:tav tm="0">
                                              <p:val>
                                                <p:strVal val="#ppt_y"/>
                                              </p:val>
                                            </p:tav>
                                            <p:tav tm="100000">
                                              <p:val>
                                                <p:strVal val="#ppt_y"/>
                                              </p:val>
                                            </p:tav>
                                          </p:tavLst>
                                        </p:anim>
                                      </p:childTnLst>
                                    </p:cTn>
                                  </p:par>
                                </p:childTnLst>
                              </p:cTn>
                            </p:par>
                            <p:par>
                              <p:cTn id="43" fill="hold">
                                <p:stCondLst>
                                  <p:cond delay="4150"/>
                                </p:stCondLst>
                                <p:childTnLst>
                                  <p:par>
                                    <p:cTn id="44" presetID="53" presetClass="entr" presetSubtype="16" fill="hold" nodeType="afterEffect">
                                      <p:stCondLst>
                                        <p:cond delay="0"/>
                                      </p:stCondLst>
                                      <p:childTnLst>
                                        <p:set>
                                          <p:cBhvr>
                                            <p:cTn id="45" dur="1" fill="hold">
                                              <p:stCondLst>
                                                <p:cond delay="0"/>
                                              </p:stCondLst>
                                            </p:cTn>
                                            <p:tgtEl>
                                              <p:spTgt spid="157"/>
                                            </p:tgtEl>
                                            <p:attrNameLst>
                                              <p:attrName>style.visibility</p:attrName>
                                            </p:attrNameLst>
                                          </p:cBhvr>
                                          <p:to>
                                            <p:strVal val="visible"/>
                                          </p:to>
                                        </p:set>
                                        <p:anim calcmode="lin" valueType="num">
                                          <p:cBhvr>
                                            <p:cTn id="46" dur="300" fill="hold"/>
                                            <p:tgtEl>
                                              <p:spTgt spid="157"/>
                                            </p:tgtEl>
                                            <p:attrNameLst>
                                              <p:attrName>ppt_w</p:attrName>
                                            </p:attrNameLst>
                                          </p:cBhvr>
                                          <p:tavLst>
                                            <p:tav tm="0">
                                              <p:val>
                                                <p:fltVal val="0"/>
                                              </p:val>
                                            </p:tav>
                                            <p:tav tm="100000">
                                              <p:val>
                                                <p:strVal val="#ppt_w"/>
                                              </p:val>
                                            </p:tav>
                                          </p:tavLst>
                                        </p:anim>
                                        <p:anim calcmode="lin" valueType="num">
                                          <p:cBhvr>
                                            <p:cTn id="47" dur="300" fill="hold"/>
                                            <p:tgtEl>
                                              <p:spTgt spid="157"/>
                                            </p:tgtEl>
                                            <p:attrNameLst>
                                              <p:attrName>ppt_h</p:attrName>
                                            </p:attrNameLst>
                                          </p:cBhvr>
                                          <p:tavLst>
                                            <p:tav tm="0">
                                              <p:val>
                                                <p:fltVal val="0"/>
                                              </p:val>
                                            </p:tav>
                                            <p:tav tm="100000">
                                              <p:val>
                                                <p:strVal val="#ppt_h"/>
                                              </p:val>
                                            </p:tav>
                                          </p:tavLst>
                                        </p:anim>
                                        <p:animEffect transition="in" filter="fade">
                                          <p:cBhvr>
                                            <p:cTn id="48" dur="300"/>
                                            <p:tgtEl>
                                              <p:spTgt spid="157"/>
                                            </p:tgtEl>
                                          </p:cBhvr>
                                        </p:animEffect>
                                      </p:childTnLst>
                                    </p:cTn>
                                  </p:par>
                                  <p:par>
                                    <p:cTn id="49" presetID="6" presetClass="emph" presetSubtype="0" autoRev="1" fill="hold" nodeType="withEffect">
                                      <p:stCondLst>
                                        <p:cond delay="300"/>
                                      </p:stCondLst>
                                      <p:childTnLst>
                                        <p:animScale>
                                          <p:cBhvr>
                                            <p:cTn id="50" dur="150" fill="hold"/>
                                            <p:tgtEl>
                                              <p:spTgt spid="157"/>
                                            </p:tgtEl>
                                          </p:cBhvr>
                                          <p:by x="110000" y="110000"/>
                                        </p:animScale>
                                      </p:childTnLst>
                                    </p:cTn>
                                  </p:par>
                                  <p:par>
                                    <p:cTn id="51" presetID="53" presetClass="entr" presetSubtype="16" fill="hold" grpId="0" nodeType="withEffect">
                                      <p:stCondLst>
                                        <p:cond delay="300"/>
                                      </p:stCondLst>
                                      <p:childTnLst>
                                        <p:set>
                                          <p:cBhvr>
                                            <p:cTn id="52" dur="1" fill="hold">
                                              <p:stCondLst>
                                                <p:cond delay="0"/>
                                              </p:stCondLst>
                                            </p:cTn>
                                            <p:tgtEl>
                                              <p:spTgt spid="161"/>
                                            </p:tgtEl>
                                            <p:attrNameLst>
                                              <p:attrName>style.visibility</p:attrName>
                                            </p:attrNameLst>
                                          </p:cBhvr>
                                          <p:to>
                                            <p:strVal val="visible"/>
                                          </p:to>
                                        </p:set>
                                        <p:anim calcmode="lin" valueType="num">
                                          <p:cBhvr>
                                            <p:cTn id="53" dur="300" fill="hold"/>
                                            <p:tgtEl>
                                              <p:spTgt spid="161"/>
                                            </p:tgtEl>
                                            <p:attrNameLst>
                                              <p:attrName>ppt_w</p:attrName>
                                            </p:attrNameLst>
                                          </p:cBhvr>
                                          <p:tavLst>
                                            <p:tav tm="0">
                                              <p:val>
                                                <p:fltVal val="0"/>
                                              </p:val>
                                            </p:tav>
                                            <p:tav tm="100000">
                                              <p:val>
                                                <p:strVal val="#ppt_w"/>
                                              </p:val>
                                            </p:tav>
                                          </p:tavLst>
                                        </p:anim>
                                        <p:anim calcmode="lin" valueType="num">
                                          <p:cBhvr>
                                            <p:cTn id="54" dur="300" fill="hold"/>
                                            <p:tgtEl>
                                              <p:spTgt spid="161"/>
                                            </p:tgtEl>
                                            <p:attrNameLst>
                                              <p:attrName>ppt_h</p:attrName>
                                            </p:attrNameLst>
                                          </p:cBhvr>
                                          <p:tavLst>
                                            <p:tav tm="0">
                                              <p:val>
                                                <p:fltVal val="0"/>
                                              </p:val>
                                            </p:tav>
                                            <p:tav tm="100000">
                                              <p:val>
                                                <p:strVal val="#ppt_h"/>
                                              </p:val>
                                            </p:tav>
                                          </p:tavLst>
                                        </p:anim>
                                        <p:animEffect transition="in" filter="fade">
                                          <p:cBhvr>
                                            <p:cTn id="55" dur="300"/>
                                            <p:tgtEl>
                                              <p:spTgt spid="161"/>
                                            </p:tgtEl>
                                          </p:cBhvr>
                                        </p:animEffect>
                                      </p:childTnLst>
                                    </p:cTn>
                                  </p:par>
                                  <p:par>
                                    <p:cTn id="56" presetID="6" presetClass="emph" presetSubtype="0" autoRev="1" fill="hold" grpId="1" nodeType="withEffect">
                                      <p:stCondLst>
                                        <p:cond delay="600"/>
                                      </p:stCondLst>
                                      <p:childTnLst>
                                        <p:animScale>
                                          <p:cBhvr>
                                            <p:cTn id="57" dur="150" fill="hold"/>
                                            <p:tgtEl>
                                              <p:spTgt spid="161"/>
                                            </p:tgtEl>
                                          </p:cBhvr>
                                          <p:by x="110000" y="110000"/>
                                        </p:animScale>
                                      </p:childTnLst>
                                    </p:cTn>
                                  </p:par>
                                  <p:par>
                                    <p:cTn id="58" presetID="2" presetClass="entr" presetSubtype="2" fill="hold" grpId="0" nodeType="withEffect" p14:presetBounceEnd="60000">
                                      <p:stCondLst>
                                        <p:cond delay="600"/>
                                      </p:stCondLst>
                                      <p:childTnLst>
                                        <p:set>
                                          <p:cBhvr>
                                            <p:cTn id="59" dur="1" fill="hold">
                                              <p:stCondLst>
                                                <p:cond delay="0"/>
                                              </p:stCondLst>
                                            </p:cTn>
                                            <p:tgtEl>
                                              <p:spTgt spid="160"/>
                                            </p:tgtEl>
                                            <p:attrNameLst>
                                              <p:attrName>style.visibility</p:attrName>
                                            </p:attrNameLst>
                                          </p:cBhvr>
                                          <p:to>
                                            <p:strVal val="visible"/>
                                          </p:to>
                                        </p:set>
                                        <p:anim calcmode="lin" valueType="num" p14:bounceEnd="60000">
                                          <p:cBhvr additive="base">
                                            <p:cTn id="60" dur="750" fill="hold"/>
                                            <p:tgtEl>
                                              <p:spTgt spid="160"/>
                                            </p:tgtEl>
                                            <p:attrNameLst>
                                              <p:attrName>ppt_x</p:attrName>
                                            </p:attrNameLst>
                                          </p:cBhvr>
                                          <p:tavLst>
                                            <p:tav tm="0">
                                              <p:val>
                                                <p:strVal val="1+#ppt_w/2"/>
                                              </p:val>
                                            </p:tav>
                                            <p:tav tm="100000">
                                              <p:val>
                                                <p:strVal val="#ppt_x"/>
                                              </p:val>
                                            </p:tav>
                                          </p:tavLst>
                                        </p:anim>
                                        <p:anim calcmode="lin" valueType="num" p14:bounceEnd="60000">
                                          <p:cBhvr additive="base">
                                            <p:cTn id="61" dur="750" fill="hold"/>
                                            <p:tgtEl>
                                              <p:spTgt spid="160"/>
                                            </p:tgtEl>
                                            <p:attrNameLst>
                                              <p:attrName>ppt_y</p:attrName>
                                            </p:attrNameLst>
                                          </p:cBhvr>
                                          <p:tavLst>
                                            <p:tav tm="0">
                                              <p:val>
                                                <p:strVal val="#ppt_y"/>
                                              </p:val>
                                            </p:tav>
                                            <p:tav tm="100000">
                                              <p:val>
                                                <p:strVal val="#ppt_y"/>
                                              </p:val>
                                            </p:tav>
                                          </p:tavLst>
                                        </p:anim>
                                      </p:childTnLst>
                                    </p:cTn>
                                  </p:par>
                                </p:childTnLst>
                              </p:cTn>
                            </p:par>
                            <p:par>
                              <p:cTn id="62" fill="hold">
                                <p:stCondLst>
                                  <p:cond delay="5500"/>
                                </p:stCondLst>
                                <p:childTnLst>
                                  <p:par>
                                    <p:cTn id="63" presetID="53" presetClass="entr" presetSubtype="16" fill="hold" nodeType="afterEffect">
                                      <p:stCondLst>
                                        <p:cond delay="0"/>
                                      </p:stCondLst>
                                      <p:childTnLst>
                                        <p:set>
                                          <p:cBhvr>
                                            <p:cTn id="64" dur="1" fill="hold">
                                              <p:stCondLst>
                                                <p:cond delay="0"/>
                                              </p:stCondLst>
                                            </p:cTn>
                                            <p:tgtEl>
                                              <p:spTgt spid="162"/>
                                            </p:tgtEl>
                                            <p:attrNameLst>
                                              <p:attrName>style.visibility</p:attrName>
                                            </p:attrNameLst>
                                          </p:cBhvr>
                                          <p:to>
                                            <p:strVal val="visible"/>
                                          </p:to>
                                        </p:set>
                                        <p:anim calcmode="lin" valueType="num">
                                          <p:cBhvr>
                                            <p:cTn id="65" dur="300" fill="hold"/>
                                            <p:tgtEl>
                                              <p:spTgt spid="162"/>
                                            </p:tgtEl>
                                            <p:attrNameLst>
                                              <p:attrName>ppt_w</p:attrName>
                                            </p:attrNameLst>
                                          </p:cBhvr>
                                          <p:tavLst>
                                            <p:tav tm="0">
                                              <p:val>
                                                <p:fltVal val="0"/>
                                              </p:val>
                                            </p:tav>
                                            <p:tav tm="100000">
                                              <p:val>
                                                <p:strVal val="#ppt_w"/>
                                              </p:val>
                                            </p:tav>
                                          </p:tavLst>
                                        </p:anim>
                                        <p:anim calcmode="lin" valueType="num">
                                          <p:cBhvr>
                                            <p:cTn id="66" dur="300" fill="hold"/>
                                            <p:tgtEl>
                                              <p:spTgt spid="162"/>
                                            </p:tgtEl>
                                            <p:attrNameLst>
                                              <p:attrName>ppt_h</p:attrName>
                                            </p:attrNameLst>
                                          </p:cBhvr>
                                          <p:tavLst>
                                            <p:tav tm="0">
                                              <p:val>
                                                <p:fltVal val="0"/>
                                              </p:val>
                                            </p:tav>
                                            <p:tav tm="100000">
                                              <p:val>
                                                <p:strVal val="#ppt_h"/>
                                              </p:val>
                                            </p:tav>
                                          </p:tavLst>
                                        </p:anim>
                                        <p:animEffect transition="in" filter="fade">
                                          <p:cBhvr>
                                            <p:cTn id="67" dur="300"/>
                                            <p:tgtEl>
                                              <p:spTgt spid="162"/>
                                            </p:tgtEl>
                                          </p:cBhvr>
                                        </p:animEffect>
                                      </p:childTnLst>
                                    </p:cTn>
                                  </p:par>
                                  <p:par>
                                    <p:cTn id="68" presetID="6" presetClass="emph" presetSubtype="0" autoRev="1" fill="hold" nodeType="withEffect">
                                      <p:stCondLst>
                                        <p:cond delay="300"/>
                                      </p:stCondLst>
                                      <p:childTnLst>
                                        <p:animScale>
                                          <p:cBhvr>
                                            <p:cTn id="69" dur="150" fill="hold"/>
                                            <p:tgtEl>
                                              <p:spTgt spid="162"/>
                                            </p:tgtEl>
                                          </p:cBhvr>
                                          <p:by x="110000" y="110000"/>
                                        </p:animScale>
                                      </p:childTnLst>
                                    </p:cTn>
                                  </p:par>
                                  <p:par>
                                    <p:cTn id="70" presetID="53" presetClass="entr" presetSubtype="16" fill="hold" grpId="0" nodeType="withEffect">
                                      <p:stCondLst>
                                        <p:cond delay="300"/>
                                      </p:stCondLst>
                                      <p:childTnLst>
                                        <p:set>
                                          <p:cBhvr>
                                            <p:cTn id="71" dur="1" fill="hold">
                                              <p:stCondLst>
                                                <p:cond delay="0"/>
                                              </p:stCondLst>
                                            </p:cTn>
                                            <p:tgtEl>
                                              <p:spTgt spid="166"/>
                                            </p:tgtEl>
                                            <p:attrNameLst>
                                              <p:attrName>style.visibility</p:attrName>
                                            </p:attrNameLst>
                                          </p:cBhvr>
                                          <p:to>
                                            <p:strVal val="visible"/>
                                          </p:to>
                                        </p:set>
                                        <p:anim calcmode="lin" valueType="num">
                                          <p:cBhvr>
                                            <p:cTn id="72" dur="300" fill="hold"/>
                                            <p:tgtEl>
                                              <p:spTgt spid="166"/>
                                            </p:tgtEl>
                                            <p:attrNameLst>
                                              <p:attrName>ppt_w</p:attrName>
                                            </p:attrNameLst>
                                          </p:cBhvr>
                                          <p:tavLst>
                                            <p:tav tm="0">
                                              <p:val>
                                                <p:fltVal val="0"/>
                                              </p:val>
                                            </p:tav>
                                            <p:tav tm="100000">
                                              <p:val>
                                                <p:strVal val="#ppt_w"/>
                                              </p:val>
                                            </p:tav>
                                          </p:tavLst>
                                        </p:anim>
                                        <p:anim calcmode="lin" valueType="num">
                                          <p:cBhvr>
                                            <p:cTn id="73" dur="300" fill="hold"/>
                                            <p:tgtEl>
                                              <p:spTgt spid="166"/>
                                            </p:tgtEl>
                                            <p:attrNameLst>
                                              <p:attrName>ppt_h</p:attrName>
                                            </p:attrNameLst>
                                          </p:cBhvr>
                                          <p:tavLst>
                                            <p:tav tm="0">
                                              <p:val>
                                                <p:fltVal val="0"/>
                                              </p:val>
                                            </p:tav>
                                            <p:tav tm="100000">
                                              <p:val>
                                                <p:strVal val="#ppt_h"/>
                                              </p:val>
                                            </p:tav>
                                          </p:tavLst>
                                        </p:anim>
                                        <p:animEffect transition="in" filter="fade">
                                          <p:cBhvr>
                                            <p:cTn id="74" dur="300"/>
                                            <p:tgtEl>
                                              <p:spTgt spid="166"/>
                                            </p:tgtEl>
                                          </p:cBhvr>
                                        </p:animEffect>
                                      </p:childTnLst>
                                    </p:cTn>
                                  </p:par>
                                  <p:par>
                                    <p:cTn id="75" presetID="6" presetClass="emph" presetSubtype="0" autoRev="1" fill="hold" grpId="1" nodeType="withEffect">
                                      <p:stCondLst>
                                        <p:cond delay="600"/>
                                      </p:stCondLst>
                                      <p:childTnLst>
                                        <p:animScale>
                                          <p:cBhvr>
                                            <p:cTn id="76" dur="150" fill="hold"/>
                                            <p:tgtEl>
                                              <p:spTgt spid="166"/>
                                            </p:tgtEl>
                                          </p:cBhvr>
                                          <p:by x="110000" y="110000"/>
                                        </p:animScale>
                                      </p:childTnLst>
                                    </p:cTn>
                                  </p:par>
                                  <p:par>
                                    <p:cTn id="77" presetID="2" presetClass="entr" presetSubtype="2" fill="hold" grpId="0" nodeType="withEffect" p14:presetBounceEnd="60000">
                                      <p:stCondLst>
                                        <p:cond delay="600"/>
                                      </p:stCondLst>
                                      <p:childTnLst>
                                        <p:set>
                                          <p:cBhvr>
                                            <p:cTn id="78" dur="1" fill="hold">
                                              <p:stCondLst>
                                                <p:cond delay="0"/>
                                              </p:stCondLst>
                                            </p:cTn>
                                            <p:tgtEl>
                                              <p:spTgt spid="165"/>
                                            </p:tgtEl>
                                            <p:attrNameLst>
                                              <p:attrName>style.visibility</p:attrName>
                                            </p:attrNameLst>
                                          </p:cBhvr>
                                          <p:to>
                                            <p:strVal val="visible"/>
                                          </p:to>
                                        </p:set>
                                        <p:anim calcmode="lin" valueType="num" p14:bounceEnd="60000">
                                          <p:cBhvr additive="base">
                                            <p:cTn id="79" dur="750" fill="hold"/>
                                            <p:tgtEl>
                                              <p:spTgt spid="165"/>
                                            </p:tgtEl>
                                            <p:attrNameLst>
                                              <p:attrName>ppt_x</p:attrName>
                                            </p:attrNameLst>
                                          </p:cBhvr>
                                          <p:tavLst>
                                            <p:tav tm="0">
                                              <p:val>
                                                <p:strVal val="1+#ppt_w/2"/>
                                              </p:val>
                                            </p:tav>
                                            <p:tav tm="100000">
                                              <p:val>
                                                <p:strVal val="#ppt_x"/>
                                              </p:val>
                                            </p:tav>
                                          </p:tavLst>
                                        </p:anim>
                                        <p:anim calcmode="lin" valueType="num" p14:bounceEnd="60000">
                                          <p:cBhvr additive="base">
                                            <p:cTn id="80" dur="750" fill="hold"/>
                                            <p:tgtEl>
                                              <p:spTgt spid="165"/>
                                            </p:tgtEl>
                                            <p:attrNameLst>
                                              <p:attrName>ppt_y</p:attrName>
                                            </p:attrNameLst>
                                          </p:cBhvr>
                                          <p:tavLst>
                                            <p:tav tm="0">
                                              <p:val>
                                                <p:strVal val="#ppt_y"/>
                                              </p:val>
                                            </p:tav>
                                            <p:tav tm="100000">
                                              <p:val>
                                                <p:strVal val="#ppt_y"/>
                                              </p:val>
                                            </p:tav>
                                          </p:tavLst>
                                        </p:anim>
                                      </p:childTnLst>
                                    </p:cTn>
                                  </p:par>
                                </p:childTnLst>
                              </p:cTn>
                            </p:par>
                            <p:par>
                              <p:cTn id="81" fill="hold">
                                <p:stCondLst>
                                  <p:cond delay="6850"/>
                                </p:stCondLst>
                                <p:childTnLst>
                                  <p:par>
                                    <p:cTn id="82" presetID="53" presetClass="entr" presetSubtype="16" fill="hold" nodeType="afterEffect">
                                      <p:stCondLst>
                                        <p:cond delay="0"/>
                                      </p:stCondLst>
                                      <p:childTnLst>
                                        <p:set>
                                          <p:cBhvr>
                                            <p:cTn id="83" dur="1" fill="hold">
                                              <p:stCondLst>
                                                <p:cond delay="0"/>
                                              </p:stCondLst>
                                            </p:cTn>
                                            <p:tgtEl>
                                              <p:spTgt spid="167"/>
                                            </p:tgtEl>
                                            <p:attrNameLst>
                                              <p:attrName>style.visibility</p:attrName>
                                            </p:attrNameLst>
                                          </p:cBhvr>
                                          <p:to>
                                            <p:strVal val="visible"/>
                                          </p:to>
                                        </p:set>
                                        <p:anim calcmode="lin" valueType="num">
                                          <p:cBhvr>
                                            <p:cTn id="84" dur="300" fill="hold"/>
                                            <p:tgtEl>
                                              <p:spTgt spid="167"/>
                                            </p:tgtEl>
                                            <p:attrNameLst>
                                              <p:attrName>ppt_w</p:attrName>
                                            </p:attrNameLst>
                                          </p:cBhvr>
                                          <p:tavLst>
                                            <p:tav tm="0">
                                              <p:val>
                                                <p:fltVal val="0"/>
                                              </p:val>
                                            </p:tav>
                                            <p:tav tm="100000">
                                              <p:val>
                                                <p:strVal val="#ppt_w"/>
                                              </p:val>
                                            </p:tav>
                                          </p:tavLst>
                                        </p:anim>
                                        <p:anim calcmode="lin" valueType="num">
                                          <p:cBhvr>
                                            <p:cTn id="85" dur="300" fill="hold"/>
                                            <p:tgtEl>
                                              <p:spTgt spid="167"/>
                                            </p:tgtEl>
                                            <p:attrNameLst>
                                              <p:attrName>ppt_h</p:attrName>
                                            </p:attrNameLst>
                                          </p:cBhvr>
                                          <p:tavLst>
                                            <p:tav tm="0">
                                              <p:val>
                                                <p:fltVal val="0"/>
                                              </p:val>
                                            </p:tav>
                                            <p:tav tm="100000">
                                              <p:val>
                                                <p:strVal val="#ppt_h"/>
                                              </p:val>
                                            </p:tav>
                                          </p:tavLst>
                                        </p:anim>
                                        <p:animEffect transition="in" filter="fade">
                                          <p:cBhvr>
                                            <p:cTn id="86" dur="300"/>
                                            <p:tgtEl>
                                              <p:spTgt spid="167"/>
                                            </p:tgtEl>
                                          </p:cBhvr>
                                        </p:animEffect>
                                      </p:childTnLst>
                                    </p:cTn>
                                  </p:par>
                                  <p:par>
                                    <p:cTn id="87" presetID="6" presetClass="emph" presetSubtype="0" autoRev="1" fill="hold" nodeType="withEffect">
                                      <p:stCondLst>
                                        <p:cond delay="300"/>
                                      </p:stCondLst>
                                      <p:childTnLst>
                                        <p:animScale>
                                          <p:cBhvr>
                                            <p:cTn id="88" dur="150" fill="hold"/>
                                            <p:tgtEl>
                                              <p:spTgt spid="167"/>
                                            </p:tgtEl>
                                          </p:cBhvr>
                                          <p:by x="110000" y="110000"/>
                                        </p:animScale>
                                      </p:childTnLst>
                                    </p:cTn>
                                  </p:par>
                                  <p:par>
                                    <p:cTn id="89" presetID="53" presetClass="entr" presetSubtype="16" fill="hold" grpId="0" nodeType="withEffect">
                                      <p:stCondLst>
                                        <p:cond delay="300"/>
                                      </p:stCondLst>
                                      <p:childTnLst>
                                        <p:set>
                                          <p:cBhvr>
                                            <p:cTn id="90" dur="1" fill="hold">
                                              <p:stCondLst>
                                                <p:cond delay="0"/>
                                              </p:stCondLst>
                                            </p:cTn>
                                            <p:tgtEl>
                                              <p:spTgt spid="171"/>
                                            </p:tgtEl>
                                            <p:attrNameLst>
                                              <p:attrName>style.visibility</p:attrName>
                                            </p:attrNameLst>
                                          </p:cBhvr>
                                          <p:to>
                                            <p:strVal val="visible"/>
                                          </p:to>
                                        </p:set>
                                        <p:anim calcmode="lin" valueType="num">
                                          <p:cBhvr>
                                            <p:cTn id="91" dur="300" fill="hold"/>
                                            <p:tgtEl>
                                              <p:spTgt spid="171"/>
                                            </p:tgtEl>
                                            <p:attrNameLst>
                                              <p:attrName>ppt_w</p:attrName>
                                            </p:attrNameLst>
                                          </p:cBhvr>
                                          <p:tavLst>
                                            <p:tav tm="0">
                                              <p:val>
                                                <p:fltVal val="0"/>
                                              </p:val>
                                            </p:tav>
                                            <p:tav tm="100000">
                                              <p:val>
                                                <p:strVal val="#ppt_w"/>
                                              </p:val>
                                            </p:tav>
                                          </p:tavLst>
                                        </p:anim>
                                        <p:anim calcmode="lin" valueType="num">
                                          <p:cBhvr>
                                            <p:cTn id="92" dur="300" fill="hold"/>
                                            <p:tgtEl>
                                              <p:spTgt spid="171"/>
                                            </p:tgtEl>
                                            <p:attrNameLst>
                                              <p:attrName>ppt_h</p:attrName>
                                            </p:attrNameLst>
                                          </p:cBhvr>
                                          <p:tavLst>
                                            <p:tav tm="0">
                                              <p:val>
                                                <p:fltVal val="0"/>
                                              </p:val>
                                            </p:tav>
                                            <p:tav tm="100000">
                                              <p:val>
                                                <p:strVal val="#ppt_h"/>
                                              </p:val>
                                            </p:tav>
                                          </p:tavLst>
                                        </p:anim>
                                        <p:animEffect transition="in" filter="fade">
                                          <p:cBhvr>
                                            <p:cTn id="93" dur="300"/>
                                            <p:tgtEl>
                                              <p:spTgt spid="171"/>
                                            </p:tgtEl>
                                          </p:cBhvr>
                                        </p:animEffect>
                                      </p:childTnLst>
                                    </p:cTn>
                                  </p:par>
                                  <p:par>
                                    <p:cTn id="94" presetID="6" presetClass="emph" presetSubtype="0" autoRev="1" fill="hold" grpId="1" nodeType="withEffect">
                                      <p:stCondLst>
                                        <p:cond delay="600"/>
                                      </p:stCondLst>
                                      <p:childTnLst>
                                        <p:animScale>
                                          <p:cBhvr>
                                            <p:cTn id="95" dur="150" fill="hold"/>
                                            <p:tgtEl>
                                              <p:spTgt spid="171"/>
                                            </p:tgtEl>
                                          </p:cBhvr>
                                          <p:by x="110000" y="110000"/>
                                        </p:animScale>
                                      </p:childTnLst>
                                    </p:cTn>
                                  </p:par>
                                  <p:par>
                                    <p:cTn id="96" presetID="2" presetClass="entr" presetSubtype="2" fill="hold" grpId="0" nodeType="withEffect" p14:presetBounceEnd="60000">
                                      <p:stCondLst>
                                        <p:cond delay="600"/>
                                      </p:stCondLst>
                                      <p:childTnLst>
                                        <p:set>
                                          <p:cBhvr>
                                            <p:cTn id="97" dur="1" fill="hold">
                                              <p:stCondLst>
                                                <p:cond delay="0"/>
                                              </p:stCondLst>
                                            </p:cTn>
                                            <p:tgtEl>
                                              <p:spTgt spid="170"/>
                                            </p:tgtEl>
                                            <p:attrNameLst>
                                              <p:attrName>style.visibility</p:attrName>
                                            </p:attrNameLst>
                                          </p:cBhvr>
                                          <p:to>
                                            <p:strVal val="visible"/>
                                          </p:to>
                                        </p:set>
                                        <p:anim calcmode="lin" valueType="num" p14:bounceEnd="60000">
                                          <p:cBhvr additive="base">
                                            <p:cTn id="98" dur="750" fill="hold"/>
                                            <p:tgtEl>
                                              <p:spTgt spid="170"/>
                                            </p:tgtEl>
                                            <p:attrNameLst>
                                              <p:attrName>ppt_x</p:attrName>
                                            </p:attrNameLst>
                                          </p:cBhvr>
                                          <p:tavLst>
                                            <p:tav tm="0">
                                              <p:val>
                                                <p:strVal val="1+#ppt_w/2"/>
                                              </p:val>
                                            </p:tav>
                                            <p:tav tm="100000">
                                              <p:val>
                                                <p:strVal val="#ppt_x"/>
                                              </p:val>
                                            </p:tav>
                                          </p:tavLst>
                                        </p:anim>
                                        <p:anim calcmode="lin" valueType="num" p14:bounceEnd="60000">
                                          <p:cBhvr additive="base">
                                            <p:cTn id="99" dur="750" fill="hold"/>
                                            <p:tgtEl>
                                              <p:spTgt spid="170"/>
                                            </p:tgtEl>
                                            <p:attrNameLst>
                                              <p:attrName>ppt_y</p:attrName>
                                            </p:attrNameLst>
                                          </p:cBhvr>
                                          <p:tavLst>
                                            <p:tav tm="0">
                                              <p:val>
                                                <p:strVal val="#ppt_y"/>
                                              </p:val>
                                            </p:tav>
                                            <p:tav tm="100000">
                                              <p:val>
                                                <p:strVal val="#ppt_y"/>
                                              </p:val>
                                            </p:tav>
                                          </p:tavLst>
                                        </p:anim>
                                      </p:childTnLst>
                                    </p:cTn>
                                  </p:par>
                                </p:childTnLst>
                              </p:cTn>
                            </p:par>
                            <p:par>
                              <p:cTn id="100" fill="hold">
                                <p:stCondLst>
                                  <p:cond delay="8200"/>
                                </p:stCondLst>
                                <p:childTnLst>
                                  <p:par>
                                    <p:cTn id="101" presetID="53" presetClass="entr" presetSubtype="16" fill="hold" nodeType="afterEffect">
                                      <p:stCondLst>
                                        <p:cond delay="0"/>
                                      </p:stCondLst>
                                      <p:childTnLst>
                                        <p:set>
                                          <p:cBhvr>
                                            <p:cTn id="102" dur="1" fill="hold">
                                              <p:stCondLst>
                                                <p:cond delay="0"/>
                                              </p:stCondLst>
                                            </p:cTn>
                                            <p:tgtEl>
                                              <p:spTgt spid="172"/>
                                            </p:tgtEl>
                                            <p:attrNameLst>
                                              <p:attrName>style.visibility</p:attrName>
                                            </p:attrNameLst>
                                          </p:cBhvr>
                                          <p:to>
                                            <p:strVal val="visible"/>
                                          </p:to>
                                        </p:set>
                                        <p:anim calcmode="lin" valueType="num">
                                          <p:cBhvr>
                                            <p:cTn id="103" dur="300" fill="hold"/>
                                            <p:tgtEl>
                                              <p:spTgt spid="172"/>
                                            </p:tgtEl>
                                            <p:attrNameLst>
                                              <p:attrName>ppt_w</p:attrName>
                                            </p:attrNameLst>
                                          </p:cBhvr>
                                          <p:tavLst>
                                            <p:tav tm="0">
                                              <p:val>
                                                <p:fltVal val="0"/>
                                              </p:val>
                                            </p:tav>
                                            <p:tav tm="100000">
                                              <p:val>
                                                <p:strVal val="#ppt_w"/>
                                              </p:val>
                                            </p:tav>
                                          </p:tavLst>
                                        </p:anim>
                                        <p:anim calcmode="lin" valueType="num">
                                          <p:cBhvr>
                                            <p:cTn id="104" dur="300" fill="hold"/>
                                            <p:tgtEl>
                                              <p:spTgt spid="172"/>
                                            </p:tgtEl>
                                            <p:attrNameLst>
                                              <p:attrName>ppt_h</p:attrName>
                                            </p:attrNameLst>
                                          </p:cBhvr>
                                          <p:tavLst>
                                            <p:tav tm="0">
                                              <p:val>
                                                <p:fltVal val="0"/>
                                              </p:val>
                                            </p:tav>
                                            <p:tav tm="100000">
                                              <p:val>
                                                <p:strVal val="#ppt_h"/>
                                              </p:val>
                                            </p:tav>
                                          </p:tavLst>
                                        </p:anim>
                                        <p:animEffect transition="in" filter="fade">
                                          <p:cBhvr>
                                            <p:cTn id="105" dur="300"/>
                                            <p:tgtEl>
                                              <p:spTgt spid="172"/>
                                            </p:tgtEl>
                                          </p:cBhvr>
                                        </p:animEffect>
                                      </p:childTnLst>
                                    </p:cTn>
                                  </p:par>
                                  <p:par>
                                    <p:cTn id="106" presetID="6" presetClass="emph" presetSubtype="0" autoRev="1" fill="hold" nodeType="withEffect">
                                      <p:stCondLst>
                                        <p:cond delay="300"/>
                                      </p:stCondLst>
                                      <p:childTnLst>
                                        <p:animScale>
                                          <p:cBhvr>
                                            <p:cTn id="107" dur="150" fill="hold"/>
                                            <p:tgtEl>
                                              <p:spTgt spid="172"/>
                                            </p:tgtEl>
                                          </p:cBhvr>
                                          <p:by x="110000" y="110000"/>
                                        </p:animScale>
                                      </p:childTnLst>
                                    </p:cTn>
                                  </p:par>
                                  <p:par>
                                    <p:cTn id="108" presetID="53" presetClass="entr" presetSubtype="16" fill="hold" grpId="0" nodeType="withEffect">
                                      <p:stCondLst>
                                        <p:cond delay="300"/>
                                      </p:stCondLst>
                                      <p:childTnLst>
                                        <p:set>
                                          <p:cBhvr>
                                            <p:cTn id="109" dur="1" fill="hold">
                                              <p:stCondLst>
                                                <p:cond delay="0"/>
                                              </p:stCondLst>
                                            </p:cTn>
                                            <p:tgtEl>
                                              <p:spTgt spid="176"/>
                                            </p:tgtEl>
                                            <p:attrNameLst>
                                              <p:attrName>style.visibility</p:attrName>
                                            </p:attrNameLst>
                                          </p:cBhvr>
                                          <p:to>
                                            <p:strVal val="visible"/>
                                          </p:to>
                                        </p:set>
                                        <p:anim calcmode="lin" valueType="num">
                                          <p:cBhvr>
                                            <p:cTn id="110" dur="300" fill="hold"/>
                                            <p:tgtEl>
                                              <p:spTgt spid="176"/>
                                            </p:tgtEl>
                                            <p:attrNameLst>
                                              <p:attrName>ppt_w</p:attrName>
                                            </p:attrNameLst>
                                          </p:cBhvr>
                                          <p:tavLst>
                                            <p:tav tm="0">
                                              <p:val>
                                                <p:fltVal val="0"/>
                                              </p:val>
                                            </p:tav>
                                            <p:tav tm="100000">
                                              <p:val>
                                                <p:strVal val="#ppt_w"/>
                                              </p:val>
                                            </p:tav>
                                          </p:tavLst>
                                        </p:anim>
                                        <p:anim calcmode="lin" valueType="num">
                                          <p:cBhvr>
                                            <p:cTn id="111" dur="300" fill="hold"/>
                                            <p:tgtEl>
                                              <p:spTgt spid="176"/>
                                            </p:tgtEl>
                                            <p:attrNameLst>
                                              <p:attrName>ppt_h</p:attrName>
                                            </p:attrNameLst>
                                          </p:cBhvr>
                                          <p:tavLst>
                                            <p:tav tm="0">
                                              <p:val>
                                                <p:fltVal val="0"/>
                                              </p:val>
                                            </p:tav>
                                            <p:tav tm="100000">
                                              <p:val>
                                                <p:strVal val="#ppt_h"/>
                                              </p:val>
                                            </p:tav>
                                          </p:tavLst>
                                        </p:anim>
                                        <p:animEffect transition="in" filter="fade">
                                          <p:cBhvr>
                                            <p:cTn id="112" dur="300"/>
                                            <p:tgtEl>
                                              <p:spTgt spid="176"/>
                                            </p:tgtEl>
                                          </p:cBhvr>
                                        </p:animEffect>
                                      </p:childTnLst>
                                    </p:cTn>
                                  </p:par>
                                  <p:par>
                                    <p:cTn id="113" presetID="6" presetClass="emph" presetSubtype="0" autoRev="1" fill="hold" grpId="1" nodeType="withEffect">
                                      <p:stCondLst>
                                        <p:cond delay="600"/>
                                      </p:stCondLst>
                                      <p:childTnLst>
                                        <p:animScale>
                                          <p:cBhvr>
                                            <p:cTn id="114" dur="150" fill="hold"/>
                                            <p:tgtEl>
                                              <p:spTgt spid="176"/>
                                            </p:tgtEl>
                                          </p:cBhvr>
                                          <p:by x="110000" y="110000"/>
                                        </p:animScale>
                                      </p:childTnLst>
                                    </p:cTn>
                                  </p:par>
                                  <p:par>
                                    <p:cTn id="115" presetID="2" presetClass="entr" presetSubtype="2" fill="hold" grpId="0" nodeType="withEffect" p14:presetBounceEnd="60000">
                                      <p:stCondLst>
                                        <p:cond delay="600"/>
                                      </p:stCondLst>
                                      <p:childTnLst>
                                        <p:set>
                                          <p:cBhvr>
                                            <p:cTn id="116" dur="1" fill="hold">
                                              <p:stCondLst>
                                                <p:cond delay="0"/>
                                              </p:stCondLst>
                                            </p:cTn>
                                            <p:tgtEl>
                                              <p:spTgt spid="175"/>
                                            </p:tgtEl>
                                            <p:attrNameLst>
                                              <p:attrName>style.visibility</p:attrName>
                                            </p:attrNameLst>
                                          </p:cBhvr>
                                          <p:to>
                                            <p:strVal val="visible"/>
                                          </p:to>
                                        </p:set>
                                        <p:anim calcmode="lin" valueType="num" p14:bounceEnd="60000">
                                          <p:cBhvr additive="base">
                                            <p:cTn id="117" dur="750" fill="hold"/>
                                            <p:tgtEl>
                                              <p:spTgt spid="175"/>
                                            </p:tgtEl>
                                            <p:attrNameLst>
                                              <p:attrName>ppt_x</p:attrName>
                                            </p:attrNameLst>
                                          </p:cBhvr>
                                          <p:tavLst>
                                            <p:tav tm="0">
                                              <p:val>
                                                <p:strVal val="1+#ppt_w/2"/>
                                              </p:val>
                                            </p:tav>
                                            <p:tav tm="100000">
                                              <p:val>
                                                <p:strVal val="#ppt_x"/>
                                              </p:val>
                                            </p:tav>
                                          </p:tavLst>
                                        </p:anim>
                                        <p:anim calcmode="lin" valueType="num" p14:bounceEnd="60000">
                                          <p:cBhvr additive="base">
                                            <p:cTn id="118" dur="750" fill="hold"/>
                                            <p:tgtEl>
                                              <p:spTgt spid="175"/>
                                            </p:tgtEl>
                                            <p:attrNameLst>
                                              <p:attrName>ppt_y</p:attrName>
                                            </p:attrNameLst>
                                          </p:cBhvr>
                                          <p:tavLst>
                                            <p:tav tm="0">
                                              <p:val>
                                                <p:strVal val="#ppt_y"/>
                                              </p:val>
                                            </p:tav>
                                            <p:tav tm="100000">
                                              <p:val>
                                                <p:strVal val="#ppt_y"/>
                                              </p:val>
                                            </p:tav>
                                          </p:tavLst>
                                        </p:anim>
                                      </p:childTnLst>
                                    </p:cTn>
                                  </p:par>
                                </p:childTnLst>
                              </p:cTn>
                            </p:par>
                            <p:par>
                              <p:cTn id="119" fill="hold">
                                <p:stCondLst>
                                  <p:cond delay="9550"/>
                                </p:stCondLst>
                                <p:childTnLst>
                                  <p:par>
                                    <p:cTn id="120" presetID="22" presetClass="entr" presetSubtype="4" fill="hold"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500"/>
                                            <p:tgtEl>
                                              <p:spTgt spid="177"/>
                                            </p:tgtEl>
                                          </p:cBhvr>
                                        </p:animEffect>
                                      </p:childTnLst>
                                    </p:cTn>
                                  </p:par>
                                </p:childTnLst>
                              </p:cTn>
                            </p:par>
                            <p:par>
                              <p:cTn id="123" fill="hold">
                                <p:stCondLst>
                                  <p:cond delay="10050"/>
                                </p:stCondLst>
                                <p:childTnLst>
                                  <p:par>
                                    <p:cTn id="124" presetID="10" presetClass="entr" presetSubtype="0"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fade">
                                          <p:cBhvr>
                                            <p:cTn id="1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45" grpId="0"/>
          <p:bldP spid="53" grpId="0"/>
          <p:bldP spid="108" grpId="0" animBg="1"/>
          <p:bldP spid="155" grpId="0"/>
          <p:bldP spid="155" grpId="1"/>
          <p:bldP spid="160" grpId="0" animBg="1"/>
          <p:bldP spid="161" grpId="0"/>
          <p:bldP spid="161" grpId="1"/>
          <p:bldP spid="165" grpId="0" animBg="1"/>
          <p:bldP spid="166" grpId="0"/>
          <p:bldP spid="166" grpId="1"/>
          <p:bldP spid="170" grpId="0" animBg="1"/>
          <p:bldP spid="171" grpId="0"/>
          <p:bldP spid="171" grpId="1"/>
          <p:bldP spid="175" grpId="0" animBg="1"/>
          <p:bldP spid="176" grpId="0"/>
          <p:bldP spid="176" grpId="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750"/>
                                            <p:tgtEl>
                                              <p:spTgt spid="53"/>
                                            </p:tgtEl>
                                          </p:cBhvr>
                                        </p:animEffect>
                                      </p:childTnLst>
                                    </p:cTn>
                                  </p:par>
                                  <p:par>
                                    <p:cTn id="19" presetID="42" presetClass="entr" presetSubtype="0" fill="hold" grpId="0" nodeType="withEffect">
                                      <p:stCondLst>
                                        <p:cond delay="60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1200"/>
                                            <p:tgtEl>
                                              <p:spTgt spid="178"/>
                                            </p:tgtEl>
                                          </p:cBhvr>
                                        </p:animEffect>
                                        <p:anim calcmode="lin" valueType="num">
                                          <p:cBhvr>
                                            <p:cTn id="22" dur="1200" fill="hold"/>
                                            <p:tgtEl>
                                              <p:spTgt spid="178"/>
                                            </p:tgtEl>
                                            <p:attrNameLst>
                                              <p:attrName>ppt_x</p:attrName>
                                            </p:attrNameLst>
                                          </p:cBhvr>
                                          <p:tavLst>
                                            <p:tav tm="0">
                                              <p:val>
                                                <p:strVal val="#ppt_x"/>
                                              </p:val>
                                            </p:tav>
                                            <p:tav tm="100000">
                                              <p:val>
                                                <p:strVal val="#ppt_x"/>
                                              </p:val>
                                            </p:tav>
                                          </p:tavLst>
                                        </p:anim>
                                        <p:anim calcmode="lin" valueType="num">
                                          <p:cBhvr>
                                            <p:cTn id="23" dur="1200" fill="hold"/>
                                            <p:tgtEl>
                                              <p:spTgt spid="178"/>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53" presetClass="entr" presetSubtype="16"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p:cTn id="27" dur="300" fill="hold"/>
                                            <p:tgtEl>
                                              <p:spTgt spid="82"/>
                                            </p:tgtEl>
                                            <p:attrNameLst>
                                              <p:attrName>ppt_w</p:attrName>
                                            </p:attrNameLst>
                                          </p:cBhvr>
                                          <p:tavLst>
                                            <p:tav tm="0">
                                              <p:val>
                                                <p:fltVal val="0"/>
                                              </p:val>
                                            </p:tav>
                                            <p:tav tm="100000">
                                              <p:val>
                                                <p:strVal val="#ppt_w"/>
                                              </p:val>
                                            </p:tav>
                                          </p:tavLst>
                                        </p:anim>
                                        <p:anim calcmode="lin" valueType="num">
                                          <p:cBhvr>
                                            <p:cTn id="28" dur="300" fill="hold"/>
                                            <p:tgtEl>
                                              <p:spTgt spid="82"/>
                                            </p:tgtEl>
                                            <p:attrNameLst>
                                              <p:attrName>ppt_h</p:attrName>
                                            </p:attrNameLst>
                                          </p:cBhvr>
                                          <p:tavLst>
                                            <p:tav tm="0">
                                              <p:val>
                                                <p:fltVal val="0"/>
                                              </p:val>
                                            </p:tav>
                                            <p:tav tm="100000">
                                              <p:val>
                                                <p:strVal val="#ppt_h"/>
                                              </p:val>
                                            </p:tav>
                                          </p:tavLst>
                                        </p:anim>
                                        <p:animEffect transition="in" filter="fade">
                                          <p:cBhvr>
                                            <p:cTn id="29" dur="300"/>
                                            <p:tgtEl>
                                              <p:spTgt spid="82"/>
                                            </p:tgtEl>
                                          </p:cBhvr>
                                        </p:animEffect>
                                      </p:childTnLst>
                                    </p:cTn>
                                  </p:par>
                                  <p:par>
                                    <p:cTn id="30" presetID="6" presetClass="emph" presetSubtype="0" autoRev="1" fill="hold" nodeType="withEffect">
                                      <p:stCondLst>
                                        <p:cond delay="300"/>
                                      </p:stCondLst>
                                      <p:childTnLst>
                                        <p:animScale>
                                          <p:cBhvr>
                                            <p:cTn id="31" dur="150" fill="hold"/>
                                            <p:tgtEl>
                                              <p:spTgt spid="82"/>
                                            </p:tgtEl>
                                          </p:cBhvr>
                                          <p:by x="110000" y="110000"/>
                                        </p:animScale>
                                      </p:childTnLst>
                                    </p:cTn>
                                  </p:par>
                                  <p:par>
                                    <p:cTn id="32" presetID="53" presetClass="entr" presetSubtype="16" fill="hold" grpId="0" nodeType="withEffect">
                                      <p:stCondLst>
                                        <p:cond delay="300"/>
                                      </p:stCondLst>
                                      <p:childTnLst>
                                        <p:set>
                                          <p:cBhvr>
                                            <p:cTn id="33" dur="1" fill="hold">
                                              <p:stCondLst>
                                                <p:cond delay="0"/>
                                              </p:stCondLst>
                                            </p:cTn>
                                            <p:tgtEl>
                                              <p:spTgt spid="155"/>
                                            </p:tgtEl>
                                            <p:attrNameLst>
                                              <p:attrName>style.visibility</p:attrName>
                                            </p:attrNameLst>
                                          </p:cBhvr>
                                          <p:to>
                                            <p:strVal val="visible"/>
                                          </p:to>
                                        </p:set>
                                        <p:anim calcmode="lin" valueType="num">
                                          <p:cBhvr>
                                            <p:cTn id="34" dur="300" fill="hold"/>
                                            <p:tgtEl>
                                              <p:spTgt spid="155"/>
                                            </p:tgtEl>
                                            <p:attrNameLst>
                                              <p:attrName>ppt_w</p:attrName>
                                            </p:attrNameLst>
                                          </p:cBhvr>
                                          <p:tavLst>
                                            <p:tav tm="0">
                                              <p:val>
                                                <p:fltVal val="0"/>
                                              </p:val>
                                            </p:tav>
                                            <p:tav tm="100000">
                                              <p:val>
                                                <p:strVal val="#ppt_w"/>
                                              </p:val>
                                            </p:tav>
                                          </p:tavLst>
                                        </p:anim>
                                        <p:anim calcmode="lin" valueType="num">
                                          <p:cBhvr>
                                            <p:cTn id="35" dur="300" fill="hold"/>
                                            <p:tgtEl>
                                              <p:spTgt spid="155"/>
                                            </p:tgtEl>
                                            <p:attrNameLst>
                                              <p:attrName>ppt_h</p:attrName>
                                            </p:attrNameLst>
                                          </p:cBhvr>
                                          <p:tavLst>
                                            <p:tav tm="0">
                                              <p:val>
                                                <p:fltVal val="0"/>
                                              </p:val>
                                            </p:tav>
                                            <p:tav tm="100000">
                                              <p:val>
                                                <p:strVal val="#ppt_h"/>
                                              </p:val>
                                            </p:tav>
                                          </p:tavLst>
                                        </p:anim>
                                        <p:animEffect transition="in" filter="fade">
                                          <p:cBhvr>
                                            <p:cTn id="36" dur="300"/>
                                            <p:tgtEl>
                                              <p:spTgt spid="155"/>
                                            </p:tgtEl>
                                          </p:cBhvr>
                                        </p:animEffect>
                                      </p:childTnLst>
                                    </p:cTn>
                                  </p:par>
                                  <p:par>
                                    <p:cTn id="37" presetID="6" presetClass="emph" presetSubtype="0" autoRev="1" fill="hold" grpId="1" nodeType="withEffect">
                                      <p:stCondLst>
                                        <p:cond delay="600"/>
                                      </p:stCondLst>
                                      <p:childTnLst>
                                        <p:animScale>
                                          <p:cBhvr>
                                            <p:cTn id="38" dur="150" fill="hold"/>
                                            <p:tgtEl>
                                              <p:spTgt spid="155"/>
                                            </p:tgtEl>
                                          </p:cBhvr>
                                          <p:by x="110000" y="110000"/>
                                        </p:animScale>
                                      </p:childTnLst>
                                    </p:cTn>
                                  </p:par>
                                  <p:par>
                                    <p:cTn id="39" presetID="2" presetClass="entr" presetSubtype="2" fill="hold" grpId="0" nodeType="withEffect">
                                      <p:stCondLst>
                                        <p:cond delay="600"/>
                                      </p:stCondLst>
                                      <p:childTnLst>
                                        <p:set>
                                          <p:cBhvr>
                                            <p:cTn id="40" dur="1" fill="hold">
                                              <p:stCondLst>
                                                <p:cond delay="0"/>
                                              </p:stCondLst>
                                            </p:cTn>
                                            <p:tgtEl>
                                              <p:spTgt spid="108"/>
                                            </p:tgtEl>
                                            <p:attrNameLst>
                                              <p:attrName>style.visibility</p:attrName>
                                            </p:attrNameLst>
                                          </p:cBhvr>
                                          <p:to>
                                            <p:strVal val="visible"/>
                                          </p:to>
                                        </p:set>
                                        <p:anim calcmode="lin" valueType="num">
                                          <p:cBhvr additive="base">
                                            <p:cTn id="41" dur="750" fill="hold"/>
                                            <p:tgtEl>
                                              <p:spTgt spid="108"/>
                                            </p:tgtEl>
                                            <p:attrNameLst>
                                              <p:attrName>ppt_x</p:attrName>
                                            </p:attrNameLst>
                                          </p:cBhvr>
                                          <p:tavLst>
                                            <p:tav tm="0">
                                              <p:val>
                                                <p:strVal val="1+#ppt_w/2"/>
                                              </p:val>
                                            </p:tav>
                                            <p:tav tm="100000">
                                              <p:val>
                                                <p:strVal val="#ppt_x"/>
                                              </p:val>
                                            </p:tav>
                                          </p:tavLst>
                                        </p:anim>
                                        <p:anim calcmode="lin" valueType="num">
                                          <p:cBhvr additive="base">
                                            <p:cTn id="42" dur="750" fill="hold"/>
                                            <p:tgtEl>
                                              <p:spTgt spid="108"/>
                                            </p:tgtEl>
                                            <p:attrNameLst>
                                              <p:attrName>ppt_y</p:attrName>
                                            </p:attrNameLst>
                                          </p:cBhvr>
                                          <p:tavLst>
                                            <p:tav tm="0">
                                              <p:val>
                                                <p:strVal val="#ppt_y"/>
                                              </p:val>
                                            </p:tav>
                                            <p:tav tm="100000">
                                              <p:val>
                                                <p:strVal val="#ppt_y"/>
                                              </p:val>
                                            </p:tav>
                                          </p:tavLst>
                                        </p:anim>
                                      </p:childTnLst>
                                    </p:cTn>
                                  </p:par>
                                </p:childTnLst>
                              </p:cTn>
                            </p:par>
                            <p:par>
                              <p:cTn id="43" fill="hold">
                                <p:stCondLst>
                                  <p:cond delay="4150"/>
                                </p:stCondLst>
                                <p:childTnLst>
                                  <p:par>
                                    <p:cTn id="44" presetID="53" presetClass="entr" presetSubtype="16" fill="hold" nodeType="afterEffect">
                                      <p:stCondLst>
                                        <p:cond delay="0"/>
                                      </p:stCondLst>
                                      <p:childTnLst>
                                        <p:set>
                                          <p:cBhvr>
                                            <p:cTn id="45" dur="1" fill="hold">
                                              <p:stCondLst>
                                                <p:cond delay="0"/>
                                              </p:stCondLst>
                                            </p:cTn>
                                            <p:tgtEl>
                                              <p:spTgt spid="157"/>
                                            </p:tgtEl>
                                            <p:attrNameLst>
                                              <p:attrName>style.visibility</p:attrName>
                                            </p:attrNameLst>
                                          </p:cBhvr>
                                          <p:to>
                                            <p:strVal val="visible"/>
                                          </p:to>
                                        </p:set>
                                        <p:anim calcmode="lin" valueType="num">
                                          <p:cBhvr>
                                            <p:cTn id="46" dur="300" fill="hold"/>
                                            <p:tgtEl>
                                              <p:spTgt spid="157"/>
                                            </p:tgtEl>
                                            <p:attrNameLst>
                                              <p:attrName>ppt_w</p:attrName>
                                            </p:attrNameLst>
                                          </p:cBhvr>
                                          <p:tavLst>
                                            <p:tav tm="0">
                                              <p:val>
                                                <p:fltVal val="0"/>
                                              </p:val>
                                            </p:tav>
                                            <p:tav tm="100000">
                                              <p:val>
                                                <p:strVal val="#ppt_w"/>
                                              </p:val>
                                            </p:tav>
                                          </p:tavLst>
                                        </p:anim>
                                        <p:anim calcmode="lin" valueType="num">
                                          <p:cBhvr>
                                            <p:cTn id="47" dur="300" fill="hold"/>
                                            <p:tgtEl>
                                              <p:spTgt spid="157"/>
                                            </p:tgtEl>
                                            <p:attrNameLst>
                                              <p:attrName>ppt_h</p:attrName>
                                            </p:attrNameLst>
                                          </p:cBhvr>
                                          <p:tavLst>
                                            <p:tav tm="0">
                                              <p:val>
                                                <p:fltVal val="0"/>
                                              </p:val>
                                            </p:tav>
                                            <p:tav tm="100000">
                                              <p:val>
                                                <p:strVal val="#ppt_h"/>
                                              </p:val>
                                            </p:tav>
                                          </p:tavLst>
                                        </p:anim>
                                        <p:animEffect transition="in" filter="fade">
                                          <p:cBhvr>
                                            <p:cTn id="48" dur="300"/>
                                            <p:tgtEl>
                                              <p:spTgt spid="157"/>
                                            </p:tgtEl>
                                          </p:cBhvr>
                                        </p:animEffect>
                                      </p:childTnLst>
                                    </p:cTn>
                                  </p:par>
                                  <p:par>
                                    <p:cTn id="49" presetID="6" presetClass="emph" presetSubtype="0" autoRev="1" fill="hold" nodeType="withEffect">
                                      <p:stCondLst>
                                        <p:cond delay="300"/>
                                      </p:stCondLst>
                                      <p:childTnLst>
                                        <p:animScale>
                                          <p:cBhvr>
                                            <p:cTn id="50" dur="150" fill="hold"/>
                                            <p:tgtEl>
                                              <p:spTgt spid="157"/>
                                            </p:tgtEl>
                                          </p:cBhvr>
                                          <p:by x="110000" y="110000"/>
                                        </p:animScale>
                                      </p:childTnLst>
                                    </p:cTn>
                                  </p:par>
                                  <p:par>
                                    <p:cTn id="51" presetID="53" presetClass="entr" presetSubtype="16" fill="hold" grpId="0" nodeType="withEffect">
                                      <p:stCondLst>
                                        <p:cond delay="300"/>
                                      </p:stCondLst>
                                      <p:childTnLst>
                                        <p:set>
                                          <p:cBhvr>
                                            <p:cTn id="52" dur="1" fill="hold">
                                              <p:stCondLst>
                                                <p:cond delay="0"/>
                                              </p:stCondLst>
                                            </p:cTn>
                                            <p:tgtEl>
                                              <p:spTgt spid="161"/>
                                            </p:tgtEl>
                                            <p:attrNameLst>
                                              <p:attrName>style.visibility</p:attrName>
                                            </p:attrNameLst>
                                          </p:cBhvr>
                                          <p:to>
                                            <p:strVal val="visible"/>
                                          </p:to>
                                        </p:set>
                                        <p:anim calcmode="lin" valueType="num">
                                          <p:cBhvr>
                                            <p:cTn id="53" dur="300" fill="hold"/>
                                            <p:tgtEl>
                                              <p:spTgt spid="161"/>
                                            </p:tgtEl>
                                            <p:attrNameLst>
                                              <p:attrName>ppt_w</p:attrName>
                                            </p:attrNameLst>
                                          </p:cBhvr>
                                          <p:tavLst>
                                            <p:tav tm="0">
                                              <p:val>
                                                <p:fltVal val="0"/>
                                              </p:val>
                                            </p:tav>
                                            <p:tav tm="100000">
                                              <p:val>
                                                <p:strVal val="#ppt_w"/>
                                              </p:val>
                                            </p:tav>
                                          </p:tavLst>
                                        </p:anim>
                                        <p:anim calcmode="lin" valueType="num">
                                          <p:cBhvr>
                                            <p:cTn id="54" dur="300" fill="hold"/>
                                            <p:tgtEl>
                                              <p:spTgt spid="161"/>
                                            </p:tgtEl>
                                            <p:attrNameLst>
                                              <p:attrName>ppt_h</p:attrName>
                                            </p:attrNameLst>
                                          </p:cBhvr>
                                          <p:tavLst>
                                            <p:tav tm="0">
                                              <p:val>
                                                <p:fltVal val="0"/>
                                              </p:val>
                                            </p:tav>
                                            <p:tav tm="100000">
                                              <p:val>
                                                <p:strVal val="#ppt_h"/>
                                              </p:val>
                                            </p:tav>
                                          </p:tavLst>
                                        </p:anim>
                                        <p:animEffect transition="in" filter="fade">
                                          <p:cBhvr>
                                            <p:cTn id="55" dur="300"/>
                                            <p:tgtEl>
                                              <p:spTgt spid="161"/>
                                            </p:tgtEl>
                                          </p:cBhvr>
                                        </p:animEffect>
                                      </p:childTnLst>
                                    </p:cTn>
                                  </p:par>
                                  <p:par>
                                    <p:cTn id="56" presetID="6" presetClass="emph" presetSubtype="0" autoRev="1" fill="hold" grpId="1" nodeType="withEffect">
                                      <p:stCondLst>
                                        <p:cond delay="600"/>
                                      </p:stCondLst>
                                      <p:childTnLst>
                                        <p:animScale>
                                          <p:cBhvr>
                                            <p:cTn id="57" dur="150" fill="hold"/>
                                            <p:tgtEl>
                                              <p:spTgt spid="161"/>
                                            </p:tgtEl>
                                          </p:cBhvr>
                                          <p:by x="110000" y="110000"/>
                                        </p:animScale>
                                      </p:childTnLst>
                                    </p:cTn>
                                  </p:par>
                                  <p:par>
                                    <p:cTn id="58" presetID="2" presetClass="entr" presetSubtype="2" fill="hold" grpId="0" nodeType="withEffect">
                                      <p:stCondLst>
                                        <p:cond delay="600"/>
                                      </p:stCondLst>
                                      <p:childTnLst>
                                        <p:set>
                                          <p:cBhvr>
                                            <p:cTn id="59" dur="1" fill="hold">
                                              <p:stCondLst>
                                                <p:cond delay="0"/>
                                              </p:stCondLst>
                                            </p:cTn>
                                            <p:tgtEl>
                                              <p:spTgt spid="160"/>
                                            </p:tgtEl>
                                            <p:attrNameLst>
                                              <p:attrName>style.visibility</p:attrName>
                                            </p:attrNameLst>
                                          </p:cBhvr>
                                          <p:to>
                                            <p:strVal val="visible"/>
                                          </p:to>
                                        </p:set>
                                        <p:anim calcmode="lin" valueType="num">
                                          <p:cBhvr additive="base">
                                            <p:cTn id="60" dur="750" fill="hold"/>
                                            <p:tgtEl>
                                              <p:spTgt spid="160"/>
                                            </p:tgtEl>
                                            <p:attrNameLst>
                                              <p:attrName>ppt_x</p:attrName>
                                            </p:attrNameLst>
                                          </p:cBhvr>
                                          <p:tavLst>
                                            <p:tav tm="0">
                                              <p:val>
                                                <p:strVal val="1+#ppt_w/2"/>
                                              </p:val>
                                            </p:tav>
                                            <p:tav tm="100000">
                                              <p:val>
                                                <p:strVal val="#ppt_x"/>
                                              </p:val>
                                            </p:tav>
                                          </p:tavLst>
                                        </p:anim>
                                        <p:anim calcmode="lin" valueType="num">
                                          <p:cBhvr additive="base">
                                            <p:cTn id="61" dur="750" fill="hold"/>
                                            <p:tgtEl>
                                              <p:spTgt spid="160"/>
                                            </p:tgtEl>
                                            <p:attrNameLst>
                                              <p:attrName>ppt_y</p:attrName>
                                            </p:attrNameLst>
                                          </p:cBhvr>
                                          <p:tavLst>
                                            <p:tav tm="0">
                                              <p:val>
                                                <p:strVal val="#ppt_y"/>
                                              </p:val>
                                            </p:tav>
                                            <p:tav tm="100000">
                                              <p:val>
                                                <p:strVal val="#ppt_y"/>
                                              </p:val>
                                            </p:tav>
                                          </p:tavLst>
                                        </p:anim>
                                      </p:childTnLst>
                                    </p:cTn>
                                  </p:par>
                                </p:childTnLst>
                              </p:cTn>
                            </p:par>
                            <p:par>
                              <p:cTn id="62" fill="hold">
                                <p:stCondLst>
                                  <p:cond delay="5500"/>
                                </p:stCondLst>
                                <p:childTnLst>
                                  <p:par>
                                    <p:cTn id="63" presetID="53" presetClass="entr" presetSubtype="16" fill="hold" nodeType="afterEffect">
                                      <p:stCondLst>
                                        <p:cond delay="0"/>
                                      </p:stCondLst>
                                      <p:childTnLst>
                                        <p:set>
                                          <p:cBhvr>
                                            <p:cTn id="64" dur="1" fill="hold">
                                              <p:stCondLst>
                                                <p:cond delay="0"/>
                                              </p:stCondLst>
                                            </p:cTn>
                                            <p:tgtEl>
                                              <p:spTgt spid="162"/>
                                            </p:tgtEl>
                                            <p:attrNameLst>
                                              <p:attrName>style.visibility</p:attrName>
                                            </p:attrNameLst>
                                          </p:cBhvr>
                                          <p:to>
                                            <p:strVal val="visible"/>
                                          </p:to>
                                        </p:set>
                                        <p:anim calcmode="lin" valueType="num">
                                          <p:cBhvr>
                                            <p:cTn id="65" dur="300" fill="hold"/>
                                            <p:tgtEl>
                                              <p:spTgt spid="162"/>
                                            </p:tgtEl>
                                            <p:attrNameLst>
                                              <p:attrName>ppt_w</p:attrName>
                                            </p:attrNameLst>
                                          </p:cBhvr>
                                          <p:tavLst>
                                            <p:tav tm="0">
                                              <p:val>
                                                <p:fltVal val="0"/>
                                              </p:val>
                                            </p:tav>
                                            <p:tav tm="100000">
                                              <p:val>
                                                <p:strVal val="#ppt_w"/>
                                              </p:val>
                                            </p:tav>
                                          </p:tavLst>
                                        </p:anim>
                                        <p:anim calcmode="lin" valueType="num">
                                          <p:cBhvr>
                                            <p:cTn id="66" dur="300" fill="hold"/>
                                            <p:tgtEl>
                                              <p:spTgt spid="162"/>
                                            </p:tgtEl>
                                            <p:attrNameLst>
                                              <p:attrName>ppt_h</p:attrName>
                                            </p:attrNameLst>
                                          </p:cBhvr>
                                          <p:tavLst>
                                            <p:tav tm="0">
                                              <p:val>
                                                <p:fltVal val="0"/>
                                              </p:val>
                                            </p:tav>
                                            <p:tav tm="100000">
                                              <p:val>
                                                <p:strVal val="#ppt_h"/>
                                              </p:val>
                                            </p:tav>
                                          </p:tavLst>
                                        </p:anim>
                                        <p:animEffect transition="in" filter="fade">
                                          <p:cBhvr>
                                            <p:cTn id="67" dur="300"/>
                                            <p:tgtEl>
                                              <p:spTgt spid="162"/>
                                            </p:tgtEl>
                                          </p:cBhvr>
                                        </p:animEffect>
                                      </p:childTnLst>
                                    </p:cTn>
                                  </p:par>
                                  <p:par>
                                    <p:cTn id="68" presetID="6" presetClass="emph" presetSubtype="0" autoRev="1" fill="hold" nodeType="withEffect">
                                      <p:stCondLst>
                                        <p:cond delay="300"/>
                                      </p:stCondLst>
                                      <p:childTnLst>
                                        <p:animScale>
                                          <p:cBhvr>
                                            <p:cTn id="69" dur="150" fill="hold"/>
                                            <p:tgtEl>
                                              <p:spTgt spid="162"/>
                                            </p:tgtEl>
                                          </p:cBhvr>
                                          <p:by x="110000" y="110000"/>
                                        </p:animScale>
                                      </p:childTnLst>
                                    </p:cTn>
                                  </p:par>
                                  <p:par>
                                    <p:cTn id="70" presetID="53" presetClass="entr" presetSubtype="16" fill="hold" grpId="0" nodeType="withEffect">
                                      <p:stCondLst>
                                        <p:cond delay="300"/>
                                      </p:stCondLst>
                                      <p:childTnLst>
                                        <p:set>
                                          <p:cBhvr>
                                            <p:cTn id="71" dur="1" fill="hold">
                                              <p:stCondLst>
                                                <p:cond delay="0"/>
                                              </p:stCondLst>
                                            </p:cTn>
                                            <p:tgtEl>
                                              <p:spTgt spid="166"/>
                                            </p:tgtEl>
                                            <p:attrNameLst>
                                              <p:attrName>style.visibility</p:attrName>
                                            </p:attrNameLst>
                                          </p:cBhvr>
                                          <p:to>
                                            <p:strVal val="visible"/>
                                          </p:to>
                                        </p:set>
                                        <p:anim calcmode="lin" valueType="num">
                                          <p:cBhvr>
                                            <p:cTn id="72" dur="300" fill="hold"/>
                                            <p:tgtEl>
                                              <p:spTgt spid="166"/>
                                            </p:tgtEl>
                                            <p:attrNameLst>
                                              <p:attrName>ppt_w</p:attrName>
                                            </p:attrNameLst>
                                          </p:cBhvr>
                                          <p:tavLst>
                                            <p:tav tm="0">
                                              <p:val>
                                                <p:fltVal val="0"/>
                                              </p:val>
                                            </p:tav>
                                            <p:tav tm="100000">
                                              <p:val>
                                                <p:strVal val="#ppt_w"/>
                                              </p:val>
                                            </p:tav>
                                          </p:tavLst>
                                        </p:anim>
                                        <p:anim calcmode="lin" valueType="num">
                                          <p:cBhvr>
                                            <p:cTn id="73" dur="300" fill="hold"/>
                                            <p:tgtEl>
                                              <p:spTgt spid="166"/>
                                            </p:tgtEl>
                                            <p:attrNameLst>
                                              <p:attrName>ppt_h</p:attrName>
                                            </p:attrNameLst>
                                          </p:cBhvr>
                                          <p:tavLst>
                                            <p:tav tm="0">
                                              <p:val>
                                                <p:fltVal val="0"/>
                                              </p:val>
                                            </p:tav>
                                            <p:tav tm="100000">
                                              <p:val>
                                                <p:strVal val="#ppt_h"/>
                                              </p:val>
                                            </p:tav>
                                          </p:tavLst>
                                        </p:anim>
                                        <p:animEffect transition="in" filter="fade">
                                          <p:cBhvr>
                                            <p:cTn id="74" dur="300"/>
                                            <p:tgtEl>
                                              <p:spTgt spid="166"/>
                                            </p:tgtEl>
                                          </p:cBhvr>
                                        </p:animEffect>
                                      </p:childTnLst>
                                    </p:cTn>
                                  </p:par>
                                  <p:par>
                                    <p:cTn id="75" presetID="6" presetClass="emph" presetSubtype="0" autoRev="1" fill="hold" grpId="1" nodeType="withEffect">
                                      <p:stCondLst>
                                        <p:cond delay="600"/>
                                      </p:stCondLst>
                                      <p:childTnLst>
                                        <p:animScale>
                                          <p:cBhvr>
                                            <p:cTn id="76" dur="150" fill="hold"/>
                                            <p:tgtEl>
                                              <p:spTgt spid="166"/>
                                            </p:tgtEl>
                                          </p:cBhvr>
                                          <p:by x="110000" y="110000"/>
                                        </p:animScale>
                                      </p:childTnLst>
                                    </p:cTn>
                                  </p:par>
                                  <p:par>
                                    <p:cTn id="77" presetID="2" presetClass="entr" presetSubtype="2" fill="hold" grpId="0" nodeType="withEffect">
                                      <p:stCondLst>
                                        <p:cond delay="600"/>
                                      </p:stCondLst>
                                      <p:childTnLst>
                                        <p:set>
                                          <p:cBhvr>
                                            <p:cTn id="78" dur="1" fill="hold">
                                              <p:stCondLst>
                                                <p:cond delay="0"/>
                                              </p:stCondLst>
                                            </p:cTn>
                                            <p:tgtEl>
                                              <p:spTgt spid="165"/>
                                            </p:tgtEl>
                                            <p:attrNameLst>
                                              <p:attrName>style.visibility</p:attrName>
                                            </p:attrNameLst>
                                          </p:cBhvr>
                                          <p:to>
                                            <p:strVal val="visible"/>
                                          </p:to>
                                        </p:set>
                                        <p:anim calcmode="lin" valueType="num">
                                          <p:cBhvr additive="base">
                                            <p:cTn id="79" dur="750" fill="hold"/>
                                            <p:tgtEl>
                                              <p:spTgt spid="165"/>
                                            </p:tgtEl>
                                            <p:attrNameLst>
                                              <p:attrName>ppt_x</p:attrName>
                                            </p:attrNameLst>
                                          </p:cBhvr>
                                          <p:tavLst>
                                            <p:tav tm="0">
                                              <p:val>
                                                <p:strVal val="1+#ppt_w/2"/>
                                              </p:val>
                                            </p:tav>
                                            <p:tav tm="100000">
                                              <p:val>
                                                <p:strVal val="#ppt_x"/>
                                              </p:val>
                                            </p:tav>
                                          </p:tavLst>
                                        </p:anim>
                                        <p:anim calcmode="lin" valueType="num">
                                          <p:cBhvr additive="base">
                                            <p:cTn id="80" dur="750" fill="hold"/>
                                            <p:tgtEl>
                                              <p:spTgt spid="165"/>
                                            </p:tgtEl>
                                            <p:attrNameLst>
                                              <p:attrName>ppt_y</p:attrName>
                                            </p:attrNameLst>
                                          </p:cBhvr>
                                          <p:tavLst>
                                            <p:tav tm="0">
                                              <p:val>
                                                <p:strVal val="#ppt_y"/>
                                              </p:val>
                                            </p:tav>
                                            <p:tav tm="100000">
                                              <p:val>
                                                <p:strVal val="#ppt_y"/>
                                              </p:val>
                                            </p:tav>
                                          </p:tavLst>
                                        </p:anim>
                                      </p:childTnLst>
                                    </p:cTn>
                                  </p:par>
                                </p:childTnLst>
                              </p:cTn>
                            </p:par>
                            <p:par>
                              <p:cTn id="81" fill="hold">
                                <p:stCondLst>
                                  <p:cond delay="6850"/>
                                </p:stCondLst>
                                <p:childTnLst>
                                  <p:par>
                                    <p:cTn id="82" presetID="53" presetClass="entr" presetSubtype="16" fill="hold" nodeType="afterEffect">
                                      <p:stCondLst>
                                        <p:cond delay="0"/>
                                      </p:stCondLst>
                                      <p:childTnLst>
                                        <p:set>
                                          <p:cBhvr>
                                            <p:cTn id="83" dur="1" fill="hold">
                                              <p:stCondLst>
                                                <p:cond delay="0"/>
                                              </p:stCondLst>
                                            </p:cTn>
                                            <p:tgtEl>
                                              <p:spTgt spid="167"/>
                                            </p:tgtEl>
                                            <p:attrNameLst>
                                              <p:attrName>style.visibility</p:attrName>
                                            </p:attrNameLst>
                                          </p:cBhvr>
                                          <p:to>
                                            <p:strVal val="visible"/>
                                          </p:to>
                                        </p:set>
                                        <p:anim calcmode="lin" valueType="num">
                                          <p:cBhvr>
                                            <p:cTn id="84" dur="300" fill="hold"/>
                                            <p:tgtEl>
                                              <p:spTgt spid="167"/>
                                            </p:tgtEl>
                                            <p:attrNameLst>
                                              <p:attrName>ppt_w</p:attrName>
                                            </p:attrNameLst>
                                          </p:cBhvr>
                                          <p:tavLst>
                                            <p:tav tm="0">
                                              <p:val>
                                                <p:fltVal val="0"/>
                                              </p:val>
                                            </p:tav>
                                            <p:tav tm="100000">
                                              <p:val>
                                                <p:strVal val="#ppt_w"/>
                                              </p:val>
                                            </p:tav>
                                          </p:tavLst>
                                        </p:anim>
                                        <p:anim calcmode="lin" valueType="num">
                                          <p:cBhvr>
                                            <p:cTn id="85" dur="300" fill="hold"/>
                                            <p:tgtEl>
                                              <p:spTgt spid="167"/>
                                            </p:tgtEl>
                                            <p:attrNameLst>
                                              <p:attrName>ppt_h</p:attrName>
                                            </p:attrNameLst>
                                          </p:cBhvr>
                                          <p:tavLst>
                                            <p:tav tm="0">
                                              <p:val>
                                                <p:fltVal val="0"/>
                                              </p:val>
                                            </p:tav>
                                            <p:tav tm="100000">
                                              <p:val>
                                                <p:strVal val="#ppt_h"/>
                                              </p:val>
                                            </p:tav>
                                          </p:tavLst>
                                        </p:anim>
                                        <p:animEffect transition="in" filter="fade">
                                          <p:cBhvr>
                                            <p:cTn id="86" dur="300"/>
                                            <p:tgtEl>
                                              <p:spTgt spid="167"/>
                                            </p:tgtEl>
                                          </p:cBhvr>
                                        </p:animEffect>
                                      </p:childTnLst>
                                    </p:cTn>
                                  </p:par>
                                  <p:par>
                                    <p:cTn id="87" presetID="6" presetClass="emph" presetSubtype="0" autoRev="1" fill="hold" nodeType="withEffect">
                                      <p:stCondLst>
                                        <p:cond delay="300"/>
                                      </p:stCondLst>
                                      <p:childTnLst>
                                        <p:animScale>
                                          <p:cBhvr>
                                            <p:cTn id="88" dur="150" fill="hold"/>
                                            <p:tgtEl>
                                              <p:spTgt spid="167"/>
                                            </p:tgtEl>
                                          </p:cBhvr>
                                          <p:by x="110000" y="110000"/>
                                        </p:animScale>
                                      </p:childTnLst>
                                    </p:cTn>
                                  </p:par>
                                  <p:par>
                                    <p:cTn id="89" presetID="53" presetClass="entr" presetSubtype="16" fill="hold" grpId="0" nodeType="withEffect">
                                      <p:stCondLst>
                                        <p:cond delay="300"/>
                                      </p:stCondLst>
                                      <p:childTnLst>
                                        <p:set>
                                          <p:cBhvr>
                                            <p:cTn id="90" dur="1" fill="hold">
                                              <p:stCondLst>
                                                <p:cond delay="0"/>
                                              </p:stCondLst>
                                            </p:cTn>
                                            <p:tgtEl>
                                              <p:spTgt spid="171"/>
                                            </p:tgtEl>
                                            <p:attrNameLst>
                                              <p:attrName>style.visibility</p:attrName>
                                            </p:attrNameLst>
                                          </p:cBhvr>
                                          <p:to>
                                            <p:strVal val="visible"/>
                                          </p:to>
                                        </p:set>
                                        <p:anim calcmode="lin" valueType="num">
                                          <p:cBhvr>
                                            <p:cTn id="91" dur="300" fill="hold"/>
                                            <p:tgtEl>
                                              <p:spTgt spid="171"/>
                                            </p:tgtEl>
                                            <p:attrNameLst>
                                              <p:attrName>ppt_w</p:attrName>
                                            </p:attrNameLst>
                                          </p:cBhvr>
                                          <p:tavLst>
                                            <p:tav tm="0">
                                              <p:val>
                                                <p:fltVal val="0"/>
                                              </p:val>
                                            </p:tav>
                                            <p:tav tm="100000">
                                              <p:val>
                                                <p:strVal val="#ppt_w"/>
                                              </p:val>
                                            </p:tav>
                                          </p:tavLst>
                                        </p:anim>
                                        <p:anim calcmode="lin" valueType="num">
                                          <p:cBhvr>
                                            <p:cTn id="92" dur="300" fill="hold"/>
                                            <p:tgtEl>
                                              <p:spTgt spid="171"/>
                                            </p:tgtEl>
                                            <p:attrNameLst>
                                              <p:attrName>ppt_h</p:attrName>
                                            </p:attrNameLst>
                                          </p:cBhvr>
                                          <p:tavLst>
                                            <p:tav tm="0">
                                              <p:val>
                                                <p:fltVal val="0"/>
                                              </p:val>
                                            </p:tav>
                                            <p:tav tm="100000">
                                              <p:val>
                                                <p:strVal val="#ppt_h"/>
                                              </p:val>
                                            </p:tav>
                                          </p:tavLst>
                                        </p:anim>
                                        <p:animEffect transition="in" filter="fade">
                                          <p:cBhvr>
                                            <p:cTn id="93" dur="300"/>
                                            <p:tgtEl>
                                              <p:spTgt spid="171"/>
                                            </p:tgtEl>
                                          </p:cBhvr>
                                        </p:animEffect>
                                      </p:childTnLst>
                                    </p:cTn>
                                  </p:par>
                                  <p:par>
                                    <p:cTn id="94" presetID="6" presetClass="emph" presetSubtype="0" autoRev="1" fill="hold" grpId="1" nodeType="withEffect">
                                      <p:stCondLst>
                                        <p:cond delay="600"/>
                                      </p:stCondLst>
                                      <p:childTnLst>
                                        <p:animScale>
                                          <p:cBhvr>
                                            <p:cTn id="95" dur="150" fill="hold"/>
                                            <p:tgtEl>
                                              <p:spTgt spid="171"/>
                                            </p:tgtEl>
                                          </p:cBhvr>
                                          <p:by x="110000" y="110000"/>
                                        </p:animScale>
                                      </p:childTnLst>
                                    </p:cTn>
                                  </p:par>
                                  <p:par>
                                    <p:cTn id="96" presetID="2" presetClass="entr" presetSubtype="2" fill="hold" grpId="0" nodeType="withEffect">
                                      <p:stCondLst>
                                        <p:cond delay="600"/>
                                      </p:stCondLst>
                                      <p:childTnLst>
                                        <p:set>
                                          <p:cBhvr>
                                            <p:cTn id="97" dur="1" fill="hold">
                                              <p:stCondLst>
                                                <p:cond delay="0"/>
                                              </p:stCondLst>
                                            </p:cTn>
                                            <p:tgtEl>
                                              <p:spTgt spid="170"/>
                                            </p:tgtEl>
                                            <p:attrNameLst>
                                              <p:attrName>style.visibility</p:attrName>
                                            </p:attrNameLst>
                                          </p:cBhvr>
                                          <p:to>
                                            <p:strVal val="visible"/>
                                          </p:to>
                                        </p:set>
                                        <p:anim calcmode="lin" valueType="num">
                                          <p:cBhvr additive="base">
                                            <p:cTn id="98" dur="750" fill="hold"/>
                                            <p:tgtEl>
                                              <p:spTgt spid="170"/>
                                            </p:tgtEl>
                                            <p:attrNameLst>
                                              <p:attrName>ppt_x</p:attrName>
                                            </p:attrNameLst>
                                          </p:cBhvr>
                                          <p:tavLst>
                                            <p:tav tm="0">
                                              <p:val>
                                                <p:strVal val="1+#ppt_w/2"/>
                                              </p:val>
                                            </p:tav>
                                            <p:tav tm="100000">
                                              <p:val>
                                                <p:strVal val="#ppt_x"/>
                                              </p:val>
                                            </p:tav>
                                          </p:tavLst>
                                        </p:anim>
                                        <p:anim calcmode="lin" valueType="num">
                                          <p:cBhvr additive="base">
                                            <p:cTn id="99" dur="750" fill="hold"/>
                                            <p:tgtEl>
                                              <p:spTgt spid="170"/>
                                            </p:tgtEl>
                                            <p:attrNameLst>
                                              <p:attrName>ppt_y</p:attrName>
                                            </p:attrNameLst>
                                          </p:cBhvr>
                                          <p:tavLst>
                                            <p:tav tm="0">
                                              <p:val>
                                                <p:strVal val="#ppt_y"/>
                                              </p:val>
                                            </p:tav>
                                            <p:tav tm="100000">
                                              <p:val>
                                                <p:strVal val="#ppt_y"/>
                                              </p:val>
                                            </p:tav>
                                          </p:tavLst>
                                        </p:anim>
                                      </p:childTnLst>
                                    </p:cTn>
                                  </p:par>
                                </p:childTnLst>
                              </p:cTn>
                            </p:par>
                            <p:par>
                              <p:cTn id="100" fill="hold">
                                <p:stCondLst>
                                  <p:cond delay="8200"/>
                                </p:stCondLst>
                                <p:childTnLst>
                                  <p:par>
                                    <p:cTn id="101" presetID="53" presetClass="entr" presetSubtype="16" fill="hold" nodeType="afterEffect">
                                      <p:stCondLst>
                                        <p:cond delay="0"/>
                                      </p:stCondLst>
                                      <p:childTnLst>
                                        <p:set>
                                          <p:cBhvr>
                                            <p:cTn id="102" dur="1" fill="hold">
                                              <p:stCondLst>
                                                <p:cond delay="0"/>
                                              </p:stCondLst>
                                            </p:cTn>
                                            <p:tgtEl>
                                              <p:spTgt spid="172"/>
                                            </p:tgtEl>
                                            <p:attrNameLst>
                                              <p:attrName>style.visibility</p:attrName>
                                            </p:attrNameLst>
                                          </p:cBhvr>
                                          <p:to>
                                            <p:strVal val="visible"/>
                                          </p:to>
                                        </p:set>
                                        <p:anim calcmode="lin" valueType="num">
                                          <p:cBhvr>
                                            <p:cTn id="103" dur="300" fill="hold"/>
                                            <p:tgtEl>
                                              <p:spTgt spid="172"/>
                                            </p:tgtEl>
                                            <p:attrNameLst>
                                              <p:attrName>ppt_w</p:attrName>
                                            </p:attrNameLst>
                                          </p:cBhvr>
                                          <p:tavLst>
                                            <p:tav tm="0">
                                              <p:val>
                                                <p:fltVal val="0"/>
                                              </p:val>
                                            </p:tav>
                                            <p:tav tm="100000">
                                              <p:val>
                                                <p:strVal val="#ppt_w"/>
                                              </p:val>
                                            </p:tav>
                                          </p:tavLst>
                                        </p:anim>
                                        <p:anim calcmode="lin" valueType="num">
                                          <p:cBhvr>
                                            <p:cTn id="104" dur="300" fill="hold"/>
                                            <p:tgtEl>
                                              <p:spTgt spid="172"/>
                                            </p:tgtEl>
                                            <p:attrNameLst>
                                              <p:attrName>ppt_h</p:attrName>
                                            </p:attrNameLst>
                                          </p:cBhvr>
                                          <p:tavLst>
                                            <p:tav tm="0">
                                              <p:val>
                                                <p:fltVal val="0"/>
                                              </p:val>
                                            </p:tav>
                                            <p:tav tm="100000">
                                              <p:val>
                                                <p:strVal val="#ppt_h"/>
                                              </p:val>
                                            </p:tav>
                                          </p:tavLst>
                                        </p:anim>
                                        <p:animEffect transition="in" filter="fade">
                                          <p:cBhvr>
                                            <p:cTn id="105" dur="300"/>
                                            <p:tgtEl>
                                              <p:spTgt spid="172"/>
                                            </p:tgtEl>
                                          </p:cBhvr>
                                        </p:animEffect>
                                      </p:childTnLst>
                                    </p:cTn>
                                  </p:par>
                                  <p:par>
                                    <p:cTn id="106" presetID="6" presetClass="emph" presetSubtype="0" autoRev="1" fill="hold" nodeType="withEffect">
                                      <p:stCondLst>
                                        <p:cond delay="300"/>
                                      </p:stCondLst>
                                      <p:childTnLst>
                                        <p:animScale>
                                          <p:cBhvr>
                                            <p:cTn id="107" dur="150" fill="hold"/>
                                            <p:tgtEl>
                                              <p:spTgt spid="172"/>
                                            </p:tgtEl>
                                          </p:cBhvr>
                                          <p:by x="110000" y="110000"/>
                                        </p:animScale>
                                      </p:childTnLst>
                                    </p:cTn>
                                  </p:par>
                                  <p:par>
                                    <p:cTn id="108" presetID="53" presetClass="entr" presetSubtype="16" fill="hold" grpId="0" nodeType="withEffect">
                                      <p:stCondLst>
                                        <p:cond delay="300"/>
                                      </p:stCondLst>
                                      <p:childTnLst>
                                        <p:set>
                                          <p:cBhvr>
                                            <p:cTn id="109" dur="1" fill="hold">
                                              <p:stCondLst>
                                                <p:cond delay="0"/>
                                              </p:stCondLst>
                                            </p:cTn>
                                            <p:tgtEl>
                                              <p:spTgt spid="176"/>
                                            </p:tgtEl>
                                            <p:attrNameLst>
                                              <p:attrName>style.visibility</p:attrName>
                                            </p:attrNameLst>
                                          </p:cBhvr>
                                          <p:to>
                                            <p:strVal val="visible"/>
                                          </p:to>
                                        </p:set>
                                        <p:anim calcmode="lin" valueType="num">
                                          <p:cBhvr>
                                            <p:cTn id="110" dur="300" fill="hold"/>
                                            <p:tgtEl>
                                              <p:spTgt spid="176"/>
                                            </p:tgtEl>
                                            <p:attrNameLst>
                                              <p:attrName>ppt_w</p:attrName>
                                            </p:attrNameLst>
                                          </p:cBhvr>
                                          <p:tavLst>
                                            <p:tav tm="0">
                                              <p:val>
                                                <p:fltVal val="0"/>
                                              </p:val>
                                            </p:tav>
                                            <p:tav tm="100000">
                                              <p:val>
                                                <p:strVal val="#ppt_w"/>
                                              </p:val>
                                            </p:tav>
                                          </p:tavLst>
                                        </p:anim>
                                        <p:anim calcmode="lin" valueType="num">
                                          <p:cBhvr>
                                            <p:cTn id="111" dur="300" fill="hold"/>
                                            <p:tgtEl>
                                              <p:spTgt spid="176"/>
                                            </p:tgtEl>
                                            <p:attrNameLst>
                                              <p:attrName>ppt_h</p:attrName>
                                            </p:attrNameLst>
                                          </p:cBhvr>
                                          <p:tavLst>
                                            <p:tav tm="0">
                                              <p:val>
                                                <p:fltVal val="0"/>
                                              </p:val>
                                            </p:tav>
                                            <p:tav tm="100000">
                                              <p:val>
                                                <p:strVal val="#ppt_h"/>
                                              </p:val>
                                            </p:tav>
                                          </p:tavLst>
                                        </p:anim>
                                        <p:animEffect transition="in" filter="fade">
                                          <p:cBhvr>
                                            <p:cTn id="112" dur="300"/>
                                            <p:tgtEl>
                                              <p:spTgt spid="176"/>
                                            </p:tgtEl>
                                          </p:cBhvr>
                                        </p:animEffect>
                                      </p:childTnLst>
                                    </p:cTn>
                                  </p:par>
                                  <p:par>
                                    <p:cTn id="113" presetID="6" presetClass="emph" presetSubtype="0" autoRev="1" fill="hold" grpId="1" nodeType="withEffect">
                                      <p:stCondLst>
                                        <p:cond delay="600"/>
                                      </p:stCondLst>
                                      <p:childTnLst>
                                        <p:animScale>
                                          <p:cBhvr>
                                            <p:cTn id="114" dur="150" fill="hold"/>
                                            <p:tgtEl>
                                              <p:spTgt spid="176"/>
                                            </p:tgtEl>
                                          </p:cBhvr>
                                          <p:by x="110000" y="110000"/>
                                        </p:animScale>
                                      </p:childTnLst>
                                    </p:cTn>
                                  </p:par>
                                  <p:par>
                                    <p:cTn id="115" presetID="2" presetClass="entr" presetSubtype="2" fill="hold" grpId="0" nodeType="withEffect">
                                      <p:stCondLst>
                                        <p:cond delay="600"/>
                                      </p:stCondLst>
                                      <p:childTnLst>
                                        <p:set>
                                          <p:cBhvr>
                                            <p:cTn id="116" dur="1" fill="hold">
                                              <p:stCondLst>
                                                <p:cond delay="0"/>
                                              </p:stCondLst>
                                            </p:cTn>
                                            <p:tgtEl>
                                              <p:spTgt spid="175"/>
                                            </p:tgtEl>
                                            <p:attrNameLst>
                                              <p:attrName>style.visibility</p:attrName>
                                            </p:attrNameLst>
                                          </p:cBhvr>
                                          <p:to>
                                            <p:strVal val="visible"/>
                                          </p:to>
                                        </p:set>
                                        <p:anim calcmode="lin" valueType="num">
                                          <p:cBhvr additive="base">
                                            <p:cTn id="117" dur="750" fill="hold"/>
                                            <p:tgtEl>
                                              <p:spTgt spid="175"/>
                                            </p:tgtEl>
                                            <p:attrNameLst>
                                              <p:attrName>ppt_x</p:attrName>
                                            </p:attrNameLst>
                                          </p:cBhvr>
                                          <p:tavLst>
                                            <p:tav tm="0">
                                              <p:val>
                                                <p:strVal val="1+#ppt_w/2"/>
                                              </p:val>
                                            </p:tav>
                                            <p:tav tm="100000">
                                              <p:val>
                                                <p:strVal val="#ppt_x"/>
                                              </p:val>
                                            </p:tav>
                                          </p:tavLst>
                                        </p:anim>
                                        <p:anim calcmode="lin" valueType="num">
                                          <p:cBhvr additive="base">
                                            <p:cTn id="118" dur="750" fill="hold"/>
                                            <p:tgtEl>
                                              <p:spTgt spid="175"/>
                                            </p:tgtEl>
                                            <p:attrNameLst>
                                              <p:attrName>ppt_y</p:attrName>
                                            </p:attrNameLst>
                                          </p:cBhvr>
                                          <p:tavLst>
                                            <p:tav tm="0">
                                              <p:val>
                                                <p:strVal val="#ppt_y"/>
                                              </p:val>
                                            </p:tav>
                                            <p:tav tm="100000">
                                              <p:val>
                                                <p:strVal val="#ppt_y"/>
                                              </p:val>
                                            </p:tav>
                                          </p:tavLst>
                                        </p:anim>
                                      </p:childTnLst>
                                    </p:cTn>
                                  </p:par>
                                </p:childTnLst>
                              </p:cTn>
                            </p:par>
                            <p:par>
                              <p:cTn id="119" fill="hold">
                                <p:stCondLst>
                                  <p:cond delay="9550"/>
                                </p:stCondLst>
                                <p:childTnLst>
                                  <p:par>
                                    <p:cTn id="120" presetID="22" presetClass="entr" presetSubtype="4" fill="hold"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500"/>
                                            <p:tgtEl>
                                              <p:spTgt spid="177"/>
                                            </p:tgtEl>
                                          </p:cBhvr>
                                        </p:animEffect>
                                      </p:childTnLst>
                                    </p:cTn>
                                  </p:par>
                                </p:childTnLst>
                              </p:cTn>
                            </p:par>
                            <p:par>
                              <p:cTn id="123" fill="hold">
                                <p:stCondLst>
                                  <p:cond delay="10050"/>
                                </p:stCondLst>
                                <p:childTnLst>
                                  <p:par>
                                    <p:cTn id="124" presetID="10" presetClass="entr" presetSubtype="0"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fade">
                                          <p:cBhvr>
                                            <p:cTn id="1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45" grpId="0"/>
          <p:bldP spid="53" grpId="0"/>
          <p:bldP spid="108" grpId="0" animBg="1"/>
          <p:bldP spid="155" grpId="0"/>
          <p:bldP spid="155" grpId="1"/>
          <p:bldP spid="160" grpId="0" animBg="1"/>
          <p:bldP spid="161" grpId="0"/>
          <p:bldP spid="161" grpId="1"/>
          <p:bldP spid="165" grpId="0" animBg="1"/>
          <p:bldP spid="166" grpId="0"/>
          <p:bldP spid="166" grpId="1"/>
          <p:bldP spid="170" grpId="0" animBg="1"/>
          <p:bldP spid="171" grpId="0"/>
          <p:bldP spid="171" grpId="1"/>
          <p:bldP spid="175" grpId="0" animBg="1"/>
          <p:bldP spid="176" grpId="0"/>
          <p:bldP spid="176" grpId="1"/>
          <p:bldP spid="3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7" name="圆角矩形 6"/>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8"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2"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4" name="任意多边形 13"/>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 name="Rectangle 11"/>
          <p:cNvSpPr>
            <a:spLocks noChangeArrowheads="1"/>
          </p:cNvSpPr>
          <p:nvPr/>
        </p:nvSpPr>
        <p:spPr bwMode="gray">
          <a:xfrm>
            <a:off x="3779912" y="2716927"/>
            <a:ext cx="4195514" cy="430887"/>
          </a:xfrm>
          <a:prstGeom prst="rect">
            <a:avLst/>
          </a:prstGeom>
          <a:noFill/>
          <a:ln>
            <a:noFill/>
          </a:ln>
          <a:extLst/>
        </p:spPr>
        <p:txBody>
          <a:bodyPr wrap="square" lIns="0" tIns="0" rIns="0" bIns="0">
            <a:spAutoFit/>
          </a:bodyPr>
          <a:lstStyle/>
          <a:p>
            <a:r>
              <a:rPr lang="zh-CN" altLang="en-US" sz="2800" dirty="0">
                <a:solidFill>
                  <a:schemeClr val="bg1"/>
                </a:solidFill>
              </a:rPr>
              <a:t>“两学一做”的主要内容</a:t>
            </a:r>
          </a:p>
        </p:txBody>
      </p:sp>
      <p:sp>
        <p:nvSpPr>
          <p:cNvPr id="16" name="TextBox 12"/>
          <p:cNvSpPr txBox="1"/>
          <p:nvPr/>
        </p:nvSpPr>
        <p:spPr>
          <a:xfrm>
            <a:off x="5623545" y="1161315"/>
            <a:ext cx="55329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smtClean="0">
                <a:ln w="12700">
                  <a:noFill/>
                </a:ln>
                <a:solidFill>
                  <a:schemeClr val="bg1"/>
                </a:solidFill>
                <a:effectLst/>
              </a:rPr>
              <a:t>03</a:t>
            </a:r>
            <a:endParaRPr lang="zh-CN" altLang="en-US" sz="4800" b="0" dirty="0">
              <a:ln w="12700">
                <a:noFill/>
              </a:ln>
              <a:solidFill>
                <a:schemeClr val="bg1"/>
              </a:solidFill>
              <a:effectLst/>
            </a:endParaRPr>
          </a:p>
        </p:txBody>
      </p:sp>
      <p:pic>
        <p:nvPicPr>
          <p:cNvPr id="17" name="图片 16"/>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84499924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
          <p:cNvSpPr>
            <a:spLocks noChangeArrowheads="1"/>
          </p:cNvSpPr>
          <p:nvPr/>
        </p:nvSpPr>
        <p:spPr bwMode="auto">
          <a:xfrm>
            <a:off x="1043608" y="371449"/>
            <a:ext cx="283922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主要内容：</a:t>
            </a:r>
            <a:r>
              <a:rPr lang="zh-CN" altLang="en-US" sz="2000" b="1" dirty="0">
                <a:solidFill>
                  <a:schemeClr val="accent1"/>
                </a:solidFill>
              </a:rPr>
              <a:t>学党章党规</a:t>
            </a:r>
          </a:p>
        </p:txBody>
      </p:sp>
      <p:pic>
        <p:nvPicPr>
          <p:cNvPr id="3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接连接符 37"/>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40" name="组合 39"/>
          <p:cNvGrpSpPr/>
          <p:nvPr/>
        </p:nvGrpSpPr>
        <p:grpSpPr>
          <a:xfrm>
            <a:off x="966116" y="2050058"/>
            <a:ext cx="1489316" cy="1319972"/>
            <a:chOff x="2222142" y="1779662"/>
            <a:chExt cx="1489316" cy="1319972"/>
          </a:xfrm>
        </p:grpSpPr>
        <p:grpSp>
          <p:nvGrpSpPr>
            <p:cNvPr id="41" name="组合 40"/>
            <p:cNvGrpSpPr/>
            <p:nvPr/>
          </p:nvGrpSpPr>
          <p:grpSpPr>
            <a:xfrm>
              <a:off x="2222142" y="1779662"/>
              <a:ext cx="1489316" cy="1319972"/>
              <a:chOff x="6054354" y="2539265"/>
              <a:chExt cx="1102806" cy="977410"/>
            </a:xfrm>
          </p:grpSpPr>
          <p:sp>
            <p:nvSpPr>
              <p:cNvPr id="43"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4"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2" name="TextBox 14"/>
            <p:cNvSpPr txBox="1"/>
            <p:nvPr/>
          </p:nvSpPr>
          <p:spPr>
            <a:xfrm>
              <a:off x="2633756" y="1966556"/>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学</a:t>
              </a:r>
            </a:p>
          </p:txBody>
        </p:sp>
      </p:grpSp>
      <p:sp>
        <p:nvSpPr>
          <p:cNvPr id="45" name="TextBox 45"/>
          <p:cNvSpPr txBox="1"/>
          <p:nvPr/>
        </p:nvSpPr>
        <p:spPr>
          <a:xfrm>
            <a:off x="899592" y="3509268"/>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accent1"/>
                </a:solidFill>
                <a:latin typeface="微软雅黑" pitchFamily="34" charset="-122"/>
                <a:ea typeface="微软雅黑" pitchFamily="34" charset="-122"/>
              </a:rPr>
              <a:t>学</a:t>
            </a:r>
            <a:r>
              <a:rPr lang="zh-CN" altLang="en-US" sz="2400" b="1" dirty="0" smtClean="0">
                <a:latin typeface="微软雅黑" pitchFamily="34" charset="-122"/>
                <a:ea typeface="微软雅黑" pitchFamily="34" charset="-122"/>
              </a:rPr>
              <a:t>党章党规</a:t>
            </a:r>
            <a:endParaRPr lang="zh-CN" altLang="en-US" sz="2400" b="1" dirty="0">
              <a:latin typeface="微软雅黑" pitchFamily="34" charset="-122"/>
              <a:ea typeface="微软雅黑" pitchFamily="34" charset="-122"/>
            </a:endParaRPr>
          </a:p>
        </p:txBody>
      </p:sp>
      <p:sp>
        <p:nvSpPr>
          <p:cNvPr id="50" name="五边形 49"/>
          <p:cNvSpPr/>
          <p:nvPr/>
        </p:nvSpPr>
        <p:spPr>
          <a:xfrm>
            <a:off x="4047229" y="1416037"/>
            <a:ext cx="4341194"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明确基本标准、树立行为规范，逐条逐句通读党章</a:t>
            </a:r>
          </a:p>
        </p:txBody>
      </p:sp>
      <p:sp>
        <p:nvSpPr>
          <p:cNvPr id="51" name="五边形 50"/>
          <p:cNvSpPr/>
          <p:nvPr/>
        </p:nvSpPr>
        <p:spPr>
          <a:xfrm>
            <a:off x="4047228" y="2298036"/>
            <a:ext cx="4341195"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认真学习</a:t>
            </a:r>
            <a:r>
              <a:rPr lang="en-US" altLang="zh-CN" sz="1400" spc="-150" dirty="0">
                <a:solidFill>
                  <a:schemeClr val="bg1"/>
                </a:solidFill>
              </a:rPr>
              <a:t>《</a:t>
            </a:r>
            <a:r>
              <a:rPr lang="zh-CN" altLang="en-US" sz="1400" spc="-150" dirty="0">
                <a:solidFill>
                  <a:schemeClr val="bg1"/>
                </a:solidFill>
              </a:rPr>
              <a:t>中国共产党廉洁自律准则</a:t>
            </a:r>
            <a:r>
              <a:rPr lang="en-US" altLang="zh-CN" sz="1400" spc="-150" dirty="0">
                <a:solidFill>
                  <a:schemeClr val="bg1"/>
                </a:solidFill>
              </a:rPr>
              <a:t>》</a:t>
            </a:r>
            <a:r>
              <a:rPr lang="zh-CN" altLang="en-US" sz="1400" spc="-150" dirty="0">
                <a:solidFill>
                  <a:schemeClr val="bg1"/>
                </a:solidFill>
              </a:rPr>
              <a:t>、</a:t>
            </a:r>
            <a:r>
              <a:rPr lang="en-US" altLang="zh-CN" sz="1400" spc="-150" dirty="0">
                <a:solidFill>
                  <a:schemeClr val="bg1"/>
                </a:solidFill>
              </a:rPr>
              <a:t>《</a:t>
            </a:r>
            <a:r>
              <a:rPr lang="zh-CN" altLang="en-US" sz="1400" spc="-150" dirty="0">
                <a:solidFill>
                  <a:schemeClr val="bg1"/>
                </a:solidFill>
              </a:rPr>
              <a:t>中国共产党纪律处分条例</a:t>
            </a:r>
            <a:r>
              <a:rPr lang="en-US" altLang="zh-CN" sz="1400" spc="-150" dirty="0">
                <a:solidFill>
                  <a:schemeClr val="bg1"/>
                </a:solidFill>
              </a:rPr>
              <a:t>》</a:t>
            </a:r>
            <a:r>
              <a:rPr lang="zh-CN" altLang="en-US" sz="1400" spc="-150" dirty="0">
                <a:solidFill>
                  <a:schemeClr val="bg1"/>
                </a:solidFill>
              </a:rPr>
              <a:t>等党内法规</a:t>
            </a:r>
          </a:p>
        </p:txBody>
      </p:sp>
      <p:sp>
        <p:nvSpPr>
          <p:cNvPr id="52" name="五边形 51"/>
          <p:cNvSpPr/>
          <p:nvPr/>
        </p:nvSpPr>
        <p:spPr>
          <a:xfrm>
            <a:off x="4047229" y="3177364"/>
            <a:ext cx="4341193"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学习党的历史，学习革命先辈和先进典型</a:t>
            </a:r>
          </a:p>
        </p:txBody>
      </p:sp>
      <p:sp>
        <p:nvSpPr>
          <p:cNvPr id="53" name="五边形 52"/>
          <p:cNvSpPr/>
          <p:nvPr/>
        </p:nvSpPr>
        <p:spPr>
          <a:xfrm>
            <a:off x="4047229" y="4056692"/>
            <a:ext cx="4341195"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pc="-150" dirty="0">
                <a:solidFill>
                  <a:schemeClr val="bg1"/>
                </a:solidFill>
              </a:rPr>
              <a:t>从周永康、薄熙来、徐才厚、郭伯雄、令计划等违纪违法案件中汲取教训</a:t>
            </a:r>
          </a:p>
        </p:txBody>
      </p:sp>
      <p:grpSp>
        <p:nvGrpSpPr>
          <p:cNvPr id="56" name="组合 55"/>
          <p:cNvGrpSpPr/>
          <p:nvPr/>
        </p:nvGrpSpPr>
        <p:grpSpPr>
          <a:xfrm>
            <a:off x="3308955" y="1255312"/>
            <a:ext cx="840522" cy="840520"/>
            <a:chOff x="751391" y="1204987"/>
            <a:chExt cx="1488068" cy="1488066"/>
          </a:xfrm>
        </p:grpSpPr>
        <p:sp>
          <p:nvSpPr>
            <p:cNvPr id="57" name="椭圆 56"/>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8" name="椭圆 57"/>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59" name="TextBox 58"/>
          <p:cNvSpPr txBox="1"/>
          <p:nvPr/>
        </p:nvSpPr>
        <p:spPr>
          <a:xfrm>
            <a:off x="3503518" y="1447554"/>
            <a:ext cx="495649" cy="461665"/>
          </a:xfrm>
          <a:prstGeom prst="rect">
            <a:avLst/>
          </a:prstGeom>
          <a:noFill/>
        </p:spPr>
        <p:txBody>
          <a:bodyPr wrap="none" rtlCol="0">
            <a:spAutoFit/>
          </a:bodyPr>
          <a:lstStyle/>
          <a:p>
            <a:r>
              <a:rPr lang="en-US" altLang="zh-CN" sz="2400" b="1" dirty="0" smtClean="0">
                <a:solidFill>
                  <a:schemeClr val="accent1"/>
                </a:solidFill>
              </a:rPr>
              <a:t>01</a:t>
            </a:r>
            <a:endParaRPr lang="zh-CN" altLang="en-US" sz="2400" b="1" dirty="0">
              <a:solidFill>
                <a:schemeClr val="accent1"/>
              </a:solidFill>
            </a:endParaRPr>
          </a:p>
        </p:txBody>
      </p:sp>
      <p:grpSp>
        <p:nvGrpSpPr>
          <p:cNvPr id="60" name="组合 59"/>
          <p:cNvGrpSpPr/>
          <p:nvPr/>
        </p:nvGrpSpPr>
        <p:grpSpPr>
          <a:xfrm>
            <a:off x="3299430" y="2133896"/>
            <a:ext cx="840522" cy="840520"/>
            <a:chOff x="751391" y="1204987"/>
            <a:chExt cx="1488068" cy="1488066"/>
          </a:xfrm>
        </p:grpSpPr>
        <p:sp>
          <p:nvSpPr>
            <p:cNvPr id="61" name="椭圆 60"/>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62" name="椭圆 61"/>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63" name="TextBox 62"/>
          <p:cNvSpPr txBox="1"/>
          <p:nvPr/>
        </p:nvSpPr>
        <p:spPr>
          <a:xfrm>
            <a:off x="3493993" y="2326138"/>
            <a:ext cx="495649" cy="461665"/>
          </a:xfrm>
          <a:prstGeom prst="rect">
            <a:avLst/>
          </a:prstGeom>
          <a:noFill/>
        </p:spPr>
        <p:txBody>
          <a:bodyPr wrap="none" rtlCol="0">
            <a:spAutoFit/>
          </a:bodyPr>
          <a:lstStyle/>
          <a:p>
            <a:r>
              <a:rPr lang="en-US" altLang="zh-CN" sz="2400" b="1" dirty="0" smtClean="0">
                <a:solidFill>
                  <a:schemeClr val="accent1"/>
                </a:solidFill>
              </a:rPr>
              <a:t>02</a:t>
            </a:r>
            <a:endParaRPr lang="zh-CN" altLang="en-US" sz="2400" b="1" dirty="0">
              <a:solidFill>
                <a:schemeClr val="accent1"/>
              </a:solidFill>
            </a:endParaRPr>
          </a:p>
        </p:txBody>
      </p:sp>
      <p:grpSp>
        <p:nvGrpSpPr>
          <p:cNvPr id="72" name="组合 71"/>
          <p:cNvGrpSpPr/>
          <p:nvPr/>
        </p:nvGrpSpPr>
        <p:grpSpPr>
          <a:xfrm>
            <a:off x="3299430" y="3017042"/>
            <a:ext cx="840522" cy="840520"/>
            <a:chOff x="751391" y="1204987"/>
            <a:chExt cx="1488068" cy="1488066"/>
          </a:xfrm>
        </p:grpSpPr>
        <p:sp>
          <p:nvSpPr>
            <p:cNvPr id="73" name="椭圆 72"/>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76" name="椭圆 75"/>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96" name="TextBox 95"/>
          <p:cNvSpPr txBox="1"/>
          <p:nvPr/>
        </p:nvSpPr>
        <p:spPr>
          <a:xfrm>
            <a:off x="3493993" y="3209284"/>
            <a:ext cx="495649" cy="461665"/>
          </a:xfrm>
          <a:prstGeom prst="rect">
            <a:avLst/>
          </a:prstGeom>
          <a:noFill/>
        </p:spPr>
        <p:txBody>
          <a:bodyPr wrap="none" rtlCol="0">
            <a:spAutoFit/>
          </a:bodyPr>
          <a:lstStyle/>
          <a:p>
            <a:r>
              <a:rPr lang="en-US" altLang="zh-CN" sz="2400" b="1" dirty="0" smtClean="0">
                <a:solidFill>
                  <a:schemeClr val="accent1"/>
                </a:solidFill>
              </a:rPr>
              <a:t>03</a:t>
            </a:r>
            <a:endParaRPr lang="zh-CN" altLang="en-US" sz="2400" b="1" dirty="0">
              <a:solidFill>
                <a:schemeClr val="accent1"/>
              </a:solidFill>
            </a:endParaRPr>
          </a:p>
        </p:txBody>
      </p:sp>
      <p:grpSp>
        <p:nvGrpSpPr>
          <p:cNvPr id="97" name="组合 96"/>
          <p:cNvGrpSpPr/>
          <p:nvPr/>
        </p:nvGrpSpPr>
        <p:grpSpPr>
          <a:xfrm>
            <a:off x="3299430" y="3891470"/>
            <a:ext cx="840522" cy="840520"/>
            <a:chOff x="751391" y="1204987"/>
            <a:chExt cx="1488068" cy="1488066"/>
          </a:xfrm>
        </p:grpSpPr>
        <p:sp>
          <p:nvSpPr>
            <p:cNvPr id="98" name="椭圆 97"/>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9" name="椭圆 98"/>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00" name="TextBox 99"/>
          <p:cNvSpPr txBox="1"/>
          <p:nvPr/>
        </p:nvSpPr>
        <p:spPr>
          <a:xfrm>
            <a:off x="3493993" y="4083712"/>
            <a:ext cx="495649" cy="461665"/>
          </a:xfrm>
          <a:prstGeom prst="rect">
            <a:avLst/>
          </a:prstGeom>
          <a:noFill/>
        </p:spPr>
        <p:txBody>
          <a:bodyPr wrap="none" rtlCol="0">
            <a:spAutoFit/>
          </a:bodyPr>
          <a:lstStyle/>
          <a:p>
            <a:r>
              <a:rPr lang="en-US" altLang="zh-CN" sz="2400" b="1" dirty="0" smtClean="0">
                <a:solidFill>
                  <a:schemeClr val="accent1"/>
                </a:solidFill>
              </a:rPr>
              <a:t>04</a:t>
            </a:r>
            <a:endParaRPr lang="zh-CN" altLang="en-US" sz="2400" b="1" dirty="0">
              <a:solidFill>
                <a:schemeClr val="accent1"/>
              </a:solidFill>
            </a:endParaRPr>
          </a:p>
        </p:txBody>
      </p:sp>
      <p:sp>
        <p:nvSpPr>
          <p:cNvPr id="32" name="TextBox 31"/>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9243842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750"/>
                                            <p:tgtEl>
                                              <p:spTgt spid="39"/>
                                            </p:tgtEl>
                                          </p:cBhvr>
                                        </p:animEffect>
                                      </p:childTnLst>
                                    </p:cTn>
                                  </p:par>
                                </p:childTnLst>
                              </p:cTn>
                            </p:par>
                            <p:par>
                              <p:cTn id="19" fill="hold">
                                <p:stCondLst>
                                  <p:cond delay="1750"/>
                                </p:stCondLst>
                                <p:childTnLst>
                                  <p:par>
                                    <p:cTn id="20" presetID="2" presetClass="entr" presetSubtype="8" accel="58000" fill="hold" nodeType="afterEffect" p14:presetBounceEnd="60000">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14:bounceEnd="60000">
                                          <p:cBhvr additive="base">
                                            <p:cTn id="22" dur="10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23" dur="1000" fill="hold"/>
                                            <p:tgtEl>
                                              <p:spTgt spid="40"/>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500"/>
                                            <p:tgtEl>
                                              <p:spTgt spid="45"/>
                                            </p:tgtEl>
                                          </p:cBhvr>
                                        </p:animEffect>
                                        <p:anim calcmode="lin" valueType="num">
                                          <p:cBhvr>
                                            <p:cTn id="27" dur="1500" fill="hold"/>
                                            <p:tgtEl>
                                              <p:spTgt spid="45"/>
                                            </p:tgtEl>
                                            <p:attrNameLst>
                                              <p:attrName>ppt_x</p:attrName>
                                            </p:attrNameLst>
                                          </p:cBhvr>
                                          <p:tavLst>
                                            <p:tav tm="0">
                                              <p:val>
                                                <p:strVal val="#ppt_x"/>
                                              </p:val>
                                            </p:tav>
                                            <p:tav tm="100000">
                                              <p:val>
                                                <p:strVal val="#ppt_x"/>
                                              </p:val>
                                            </p:tav>
                                          </p:tavLst>
                                        </p:anim>
                                        <p:anim calcmode="lin" valueType="num">
                                          <p:cBhvr>
                                            <p:cTn id="28" dur="1500" fill="hold"/>
                                            <p:tgtEl>
                                              <p:spTgt spid="45"/>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53" presetClass="entr" presetSubtype="16"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300" fill="hold"/>
                                            <p:tgtEl>
                                              <p:spTgt spid="56"/>
                                            </p:tgtEl>
                                            <p:attrNameLst>
                                              <p:attrName>ppt_w</p:attrName>
                                            </p:attrNameLst>
                                          </p:cBhvr>
                                          <p:tavLst>
                                            <p:tav tm="0">
                                              <p:val>
                                                <p:fltVal val="0"/>
                                              </p:val>
                                            </p:tav>
                                            <p:tav tm="100000">
                                              <p:val>
                                                <p:strVal val="#ppt_w"/>
                                              </p:val>
                                            </p:tav>
                                          </p:tavLst>
                                        </p:anim>
                                        <p:anim calcmode="lin" valueType="num">
                                          <p:cBhvr>
                                            <p:cTn id="33" dur="300" fill="hold"/>
                                            <p:tgtEl>
                                              <p:spTgt spid="56"/>
                                            </p:tgtEl>
                                            <p:attrNameLst>
                                              <p:attrName>ppt_h</p:attrName>
                                            </p:attrNameLst>
                                          </p:cBhvr>
                                          <p:tavLst>
                                            <p:tav tm="0">
                                              <p:val>
                                                <p:fltVal val="0"/>
                                              </p:val>
                                            </p:tav>
                                            <p:tav tm="100000">
                                              <p:val>
                                                <p:strVal val="#ppt_h"/>
                                              </p:val>
                                            </p:tav>
                                          </p:tavLst>
                                        </p:anim>
                                        <p:animEffect transition="in" filter="fade">
                                          <p:cBhvr>
                                            <p:cTn id="34" dur="300"/>
                                            <p:tgtEl>
                                              <p:spTgt spid="56"/>
                                            </p:tgtEl>
                                          </p:cBhvr>
                                        </p:animEffect>
                                      </p:childTnLst>
                                    </p:cTn>
                                  </p:par>
                                  <p:par>
                                    <p:cTn id="35" presetID="6" presetClass="emph" presetSubtype="0" autoRev="1" fill="hold" nodeType="withEffect">
                                      <p:stCondLst>
                                        <p:cond delay="300"/>
                                      </p:stCondLst>
                                      <p:childTnLst>
                                        <p:animScale>
                                          <p:cBhvr>
                                            <p:cTn id="36" dur="150" fill="hold"/>
                                            <p:tgtEl>
                                              <p:spTgt spid="56"/>
                                            </p:tgtEl>
                                          </p:cBhvr>
                                          <p:by x="110000" y="110000"/>
                                        </p:animScale>
                                      </p:childTnLst>
                                    </p:cTn>
                                  </p:par>
                                  <p:par>
                                    <p:cTn id="37" presetID="53" presetClass="entr" presetSubtype="16" fill="hold" grpId="0" nodeType="withEffect">
                                      <p:stCondLst>
                                        <p:cond delay="300"/>
                                      </p:stCondLst>
                                      <p:childTnLst>
                                        <p:set>
                                          <p:cBhvr>
                                            <p:cTn id="38" dur="1" fill="hold">
                                              <p:stCondLst>
                                                <p:cond delay="0"/>
                                              </p:stCondLst>
                                            </p:cTn>
                                            <p:tgtEl>
                                              <p:spTgt spid="59"/>
                                            </p:tgtEl>
                                            <p:attrNameLst>
                                              <p:attrName>style.visibility</p:attrName>
                                            </p:attrNameLst>
                                          </p:cBhvr>
                                          <p:to>
                                            <p:strVal val="visible"/>
                                          </p:to>
                                        </p:set>
                                        <p:anim calcmode="lin" valueType="num">
                                          <p:cBhvr>
                                            <p:cTn id="39" dur="300" fill="hold"/>
                                            <p:tgtEl>
                                              <p:spTgt spid="59"/>
                                            </p:tgtEl>
                                            <p:attrNameLst>
                                              <p:attrName>ppt_w</p:attrName>
                                            </p:attrNameLst>
                                          </p:cBhvr>
                                          <p:tavLst>
                                            <p:tav tm="0">
                                              <p:val>
                                                <p:fltVal val="0"/>
                                              </p:val>
                                            </p:tav>
                                            <p:tav tm="100000">
                                              <p:val>
                                                <p:strVal val="#ppt_w"/>
                                              </p:val>
                                            </p:tav>
                                          </p:tavLst>
                                        </p:anim>
                                        <p:anim calcmode="lin" valueType="num">
                                          <p:cBhvr>
                                            <p:cTn id="40" dur="300" fill="hold"/>
                                            <p:tgtEl>
                                              <p:spTgt spid="59"/>
                                            </p:tgtEl>
                                            <p:attrNameLst>
                                              <p:attrName>ppt_h</p:attrName>
                                            </p:attrNameLst>
                                          </p:cBhvr>
                                          <p:tavLst>
                                            <p:tav tm="0">
                                              <p:val>
                                                <p:fltVal val="0"/>
                                              </p:val>
                                            </p:tav>
                                            <p:tav tm="100000">
                                              <p:val>
                                                <p:strVal val="#ppt_h"/>
                                              </p:val>
                                            </p:tav>
                                          </p:tavLst>
                                        </p:anim>
                                        <p:animEffect transition="in" filter="fade">
                                          <p:cBhvr>
                                            <p:cTn id="41" dur="300"/>
                                            <p:tgtEl>
                                              <p:spTgt spid="59"/>
                                            </p:tgtEl>
                                          </p:cBhvr>
                                        </p:animEffect>
                                      </p:childTnLst>
                                    </p:cTn>
                                  </p:par>
                                  <p:par>
                                    <p:cTn id="42" presetID="6" presetClass="emph" presetSubtype="0" autoRev="1" fill="hold" grpId="1" nodeType="withEffect">
                                      <p:stCondLst>
                                        <p:cond delay="600"/>
                                      </p:stCondLst>
                                      <p:childTnLst>
                                        <p:animScale>
                                          <p:cBhvr>
                                            <p:cTn id="43" dur="150" fill="hold"/>
                                            <p:tgtEl>
                                              <p:spTgt spid="59"/>
                                            </p:tgtEl>
                                          </p:cBhvr>
                                          <p:by x="110000" y="110000"/>
                                        </p:animScale>
                                      </p:childTnLst>
                                    </p:cTn>
                                  </p:par>
                                </p:childTnLst>
                              </p:cTn>
                            </p:par>
                            <p:par>
                              <p:cTn id="44" fill="hold">
                                <p:stCondLst>
                                  <p:cond delay="4150"/>
                                </p:stCondLst>
                                <p:childTnLst>
                                  <p:par>
                                    <p:cTn id="45" presetID="22" presetClass="entr" presetSubtype="8"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childTnLst>
                              </p:cTn>
                            </p:par>
                            <p:par>
                              <p:cTn id="48" fill="hold">
                                <p:stCondLst>
                                  <p:cond delay="4650"/>
                                </p:stCondLst>
                                <p:childTnLst>
                                  <p:par>
                                    <p:cTn id="49" presetID="53" presetClass="entr" presetSubtype="16"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300" fill="hold"/>
                                            <p:tgtEl>
                                              <p:spTgt spid="60"/>
                                            </p:tgtEl>
                                            <p:attrNameLst>
                                              <p:attrName>ppt_w</p:attrName>
                                            </p:attrNameLst>
                                          </p:cBhvr>
                                          <p:tavLst>
                                            <p:tav tm="0">
                                              <p:val>
                                                <p:fltVal val="0"/>
                                              </p:val>
                                            </p:tav>
                                            <p:tav tm="100000">
                                              <p:val>
                                                <p:strVal val="#ppt_w"/>
                                              </p:val>
                                            </p:tav>
                                          </p:tavLst>
                                        </p:anim>
                                        <p:anim calcmode="lin" valueType="num">
                                          <p:cBhvr>
                                            <p:cTn id="52" dur="300" fill="hold"/>
                                            <p:tgtEl>
                                              <p:spTgt spid="60"/>
                                            </p:tgtEl>
                                            <p:attrNameLst>
                                              <p:attrName>ppt_h</p:attrName>
                                            </p:attrNameLst>
                                          </p:cBhvr>
                                          <p:tavLst>
                                            <p:tav tm="0">
                                              <p:val>
                                                <p:fltVal val="0"/>
                                              </p:val>
                                            </p:tav>
                                            <p:tav tm="100000">
                                              <p:val>
                                                <p:strVal val="#ppt_h"/>
                                              </p:val>
                                            </p:tav>
                                          </p:tavLst>
                                        </p:anim>
                                        <p:animEffect transition="in" filter="fade">
                                          <p:cBhvr>
                                            <p:cTn id="53" dur="300"/>
                                            <p:tgtEl>
                                              <p:spTgt spid="60"/>
                                            </p:tgtEl>
                                          </p:cBhvr>
                                        </p:animEffect>
                                      </p:childTnLst>
                                    </p:cTn>
                                  </p:par>
                                  <p:par>
                                    <p:cTn id="54" presetID="6" presetClass="emph" presetSubtype="0" autoRev="1" fill="hold" nodeType="withEffect">
                                      <p:stCondLst>
                                        <p:cond delay="300"/>
                                      </p:stCondLst>
                                      <p:childTnLst>
                                        <p:animScale>
                                          <p:cBhvr>
                                            <p:cTn id="55" dur="150" fill="hold"/>
                                            <p:tgtEl>
                                              <p:spTgt spid="60"/>
                                            </p:tgtEl>
                                          </p:cBhvr>
                                          <p:by x="110000" y="110000"/>
                                        </p:animScale>
                                      </p:childTnLst>
                                    </p:cTn>
                                  </p:par>
                                  <p:par>
                                    <p:cTn id="56" presetID="53" presetClass="entr" presetSubtype="16" fill="hold" grpId="0" nodeType="withEffect">
                                      <p:stCondLst>
                                        <p:cond delay="300"/>
                                      </p:stCondLst>
                                      <p:childTnLst>
                                        <p:set>
                                          <p:cBhvr>
                                            <p:cTn id="57" dur="1" fill="hold">
                                              <p:stCondLst>
                                                <p:cond delay="0"/>
                                              </p:stCondLst>
                                            </p:cTn>
                                            <p:tgtEl>
                                              <p:spTgt spid="63"/>
                                            </p:tgtEl>
                                            <p:attrNameLst>
                                              <p:attrName>style.visibility</p:attrName>
                                            </p:attrNameLst>
                                          </p:cBhvr>
                                          <p:to>
                                            <p:strVal val="visible"/>
                                          </p:to>
                                        </p:set>
                                        <p:anim calcmode="lin" valueType="num">
                                          <p:cBhvr>
                                            <p:cTn id="58" dur="300" fill="hold"/>
                                            <p:tgtEl>
                                              <p:spTgt spid="63"/>
                                            </p:tgtEl>
                                            <p:attrNameLst>
                                              <p:attrName>ppt_w</p:attrName>
                                            </p:attrNameLst>
                                          </p:cBhvr>
                                          <p:tavLst>
                                            <p:tav tm="0">
                                              <p:val>
                                                <p:fltVal val="0"/>
                                              </p:val>
                                            </p:tav>
                                            <p:tav tm="100000">
                                              <p:val>
                                                <p:strVal val="#ppt_w"/>
                                              </p:val>
                                            </p:tav>
                                          </p:tavLst>
                                        </p:anim>
                                        <p:anim calcmode="lin" valueType="num">
                                          <p:cBhvr>
                                            <p:cTn id="59" dur="300" fill="hold"/>
                                            <p:tgtEl>
                                              <p:spTgt spid="63"/>
                                            </p:tgtEl>
                                            <p:attrNameLst>
                                              <p:attrName>ppt_h</p:attrName>
                                            </p:attrNameLst>
                                          </p:cBhvr>
                                          <p:tavLst>
                                            <p:tav tm="0">
                                              <p:val>
                                                <p:fltVal val="0"/>
                                              </p:val>
                                            </p:tav>
                                            <p:tav tm="100000">
                                              <p:val>
                                                <p:strVal val="#ppt_h"/>
                                              </p:val>
                                            </p:tav>
                                          </p:tavLst>
                                        </p:anim>
                                        <p:animEffect transition="in" filter="fade">
                                          <p:cBhvr>
                                            <p:cTn id="60" dur="300"/>
                                            <p:tgtEl>
                                              <p:spTgt spid="63"/>
                                            </p:tgtEl>
                                          </p:cBhvr>
                                        </p:animEffect>
                                      </p:childTnLst>
                                    </p:cTn>
                                  </p:par>
                                  <p:par>
                                    <p:cTn id="61" presetID="6" presetClass="emph" presetSubtype="0" autoRev="1" fill="hold" grpId="1" nodeType="withEffect">
                                      <p:stCondLst>
                                        <p:cond delay="600"/>
                                      </p:stCondLst>
                                      <p:childTnLst>
                                        <p:animScale>
                                          <p:cBhvr>
                                            <p:cTn id="62" dur="150" fill="hold"/>
                                            <p:tgtEl>
                                              <p:spTgt spid="63"/>
                                            </p:tgtEl>
                                          </p:cBhvr>
                                          <p:by x="110000" y="110000"/>
                                        </p:animScale>
                                      </p:childTnLst>
                                    </p:cTn>
                                  </p:par>
                                </p:childTnLst>
                              </p:cTn>
                            </p:par>
                            <p:par>
                              <p:cTn id="63" fill="hold">
                                <p:stCondLst>
                                  <p:cond delay="5550"/>
                                </p:stCondLst>
                                <p:childTnLst>
                                  <p:par>
                                    <p:cTn id="64" presetID="22" presetClass="entr" presetSubtype="8"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childTnLst>
                              </p:cTn>
                            </p:par>
                            <p:par>
                              <p:cTn id="67" fill="hold">
                                <p:stCondLst>
                                  <p:cond delay="6050"/>
                                </p:stCondLst>
                                <p:childTnLst>
                                  <p:par>
                                    <p:cTn id="68" presetID="53" presetClass="entr" presetSubtype="16" fill="hold" nodeType="after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300" fill="hold"/>
                                            <p:tgtEl>
                                              <p:spTgt spid="72"/>
                                            </p:tgtEl>
                                            <p:attrNameLst>
                                              <p:attrName>ppt_w</p:attrName>
                                            </p:attrNameLst>
                                          </p:cBhvr>
                                          <p:tavLst>
                                            <p:tav tm="0">
                                              <p:val>
                                                <p:fltVal val="0"/>
                                              </p:val>
                                            </p:tav>
                                            <p:tav tm="100000">
                                              <p:val>
                                                <p:strVal val="#ppt_w"/>
                                              </p:val>
                                            </p:tav>
                                          </p:tavLst>
                                        </p:anim>
                                        <p:anim calcmode="lin" valueType="num">
                                          <p:cBhvr>
                                            <p:cTn id="71" dur="300" fill="hold"/>
                                            <p:tgtEl>
                                              <p:spTgt spid="72"/>
                                            </p:tgtEl>
                                            <p:attrNameLst>
                                              <p:attrName>ppt_h</p:attrName>
                                            </p:attrNameLst>
                                          </p:cBhvr>
                                          <p:tavLst>
                                            <p:tav tm="0">
                                              <p:val>
                                                <p:fltVal val="0"/>
                                              </p:val>
                                            </p:tav>
                                            <p:tav tm="100000">
                                              <p:val>
                                                <p:strVal val="#ppt_h"/>
                                              </p:val>
                                            </p:tav>
                                          </p:tavLst>
                                        </p:anim>
                                        <p:animEffect transition="in" filter="fade">
                                          <p:cBhvr>
                                            <p:cTn id="72" dur="300"/>
                                            <p:tgtEl>
                                              <p:spTgt spid="72"/>
                                            </p:tgtEl>
                                          </p:cBhvr>
                                        </p:animEffect>
                                      </p:childTnLst>
                                    </p:cTn>
                                  </p:par>
                                  <p:par>
                                    <p:cTn id="73" presetID="6" presetClass="emph" presetSubtype="0" autoRev="1" fill="hold" nodeType="withEffect">
                                      <p:stCondLst>
                                        <p:cond delay="300"/>
                                      </p:stCondLst>
                                      <p:childTnLst>
                                        <p:animScale>
                                          <p:cBhvr>
                                            <p:cTn id="74" dur="150" fill="hold"/>
                                            <p:tgtEl>
                                              <p:spTgt spid="72"/>
                                            </p:tgtEl>
                                          </p:cBhvr>
                                          <p:by x="110000" y="110000"/>
                                        </p:animScale>
                                      </p:childTnLst>
                                    </p:cTn>
                                  </p:par>
                                  <p:par>
                                    <p:cTn id="75" presetID="53" presetClass="entr" presetSubtype="16" fill="hold" grpId="0" nodeType="withEffect">
                                      <p:stCondLst>
                                        <p:cond delay="300"/>
                                      </p:stCondLst>
                                      <p:childTnLst>
                                        <p:set>
                                          <p:cBhvr>
                                            <p:cTn id="76" dur="1" fill="hold">
                                              <p:stCondLst>
                                                <p:cond delay="0"/>
                                              </p:stCondLst>
                                            </p:cTn>
                                            <p:tgtEl>
                                              <p:spTgt spid="96"/>
                                            </p:tgtEl>
                                            <p:attrNameLst>
                                              <p:attrName>style.visibility</p:attrName>
                                            </p:attrNameLst>
                                          </p:cBhvr>
                                          <p:to>
                                            <p:strVal val="visible"/>
                                          </p:to>
                                        </p:set>
                                        <p:anim calcmode="lin" valueType="num">
                                          <p:cBhvr>
                                            <p:cTn id="77" dur="300" fill="hold"/>
                                            <p:tgtEl>
                                              <p:spTgt spid="96"/>
                                            </p:tgtEl>
                                            <p:attrNameLst>
                                              <p:attrName>ppt_w</p:attrName>
                                            </p:attrNameLst>
                                          </p:cBhvr>
                                          <p:tavLst>
                                            <p:tav tm="0">
                                              <p:val>
                                                <p:fltVal val="0"/>
                                              </p:val>
                                            </p:tav>
                                            <p:tav tm="100000">
                                              <p:val>
                                                <p:strVal val="#ppt_w"/>
                                              </p:val>
                                            </p:tav>
                                          </p:tavLst>
                                        </p:anim>
                                        <p:anim calcmode="lin" valueType="num">
                                          <p:cBhvr>
                                            <p:cTn id="78" dur="300" fill="hold"/>
                                            <p:tgtEl>
                                              <p:spTgt spid="96"/>
                                            </p:tgtEl>
                                            <p:attrNameLst>
                                              <p:attrName>ppt_h</p:attrName>
                                            </p:attrNameLst>
                                          </p:cBhvr>
                                          <p:tavLst>
                                            <p:tav tm="0">
                                              <p:val>
                                                <p:fltVal val="0"/>
                                              </p:val>
                                            </p:tav>
                                            <p:tav tm="100000">
                                              <p:val>
                                                <p:strVal val="#ppt_h"/>
                                              </p:val>
                                            </p:tav>
                                          </p:tavLst>
                                        </p:anim>
                                        <p:animEffect transition="in" filter="fade">
                                          <p:cBhvr>
                                            <p:cTn id="79" dur="300"/>
                                            <p:tgtEl>
                                              <p:spTgt spid="96"/>
                                            </p:tgtEl>
                                          </p:cBhvr>
                                        </p:animEffect>
                                      </p:childTnLst>
                                    </p:cTn>
                                  </p:par>
                                  <p:par>
                                    <p:cTn id="80" presetID="6" presetClass="emph" presetSubtype="0" autoRev="1" fill="hold" grpId="1" nodeType="withEffect">
                                      <p:stCondLst>
                                        <p:cond delay="600"/>
                                      </p:stCondLst>
                                      <p:childTnLst>
                                        <p:animScale>
                                          <p:cBhvr>
                                            <p:cTn id="81" dur="150" fill="hold"/>
                                            <p:tgtEl>
                                              <p:spTgt spid="96"/>
                                            </p:tgtEl>
                                          </p:cBhvr>
                                          <p:by x="110000" y="110000"/>
                                        </p:animScale>
                                      </p:childTnLst>
                                    </p:cTn>
                                  </p:par>
                                </p:childTnLst>
                              </p:cTn>
                            </p:par>
                            <p:par>
                              <p:cTn id="82" fill="hold">
                                <p:stCondLst>
                                  <p:cond delay="6950"/>
                                </p:stCondLst>
                                <p:childTnLst>
                                  <p:par>
                                    <p:cTn id="83" presetID="22" presetClass="entr" presetSubtype="8"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ipe(left)">
                                          <p:cBhvr>
                                            <p:cTn id="85" dur="500"/>
                                            <p:tgtEl>
                                              <p:spTgt spid="52"/>
                                            </p:tgtEl>
                                          </p:cBhvr>
                                        </p:animEffect>
                                      </p:childTnLst>
                                    </p:cTn>
                                  </p:par>
                                </p:childTnLst>
                              </p:cTn>
                            </p:par>
                            <p:par>
                              <p:cTn id="86" fill="hold">
                                <p:stCondLst>
                                  <p:cond delay="7450"/>
                                </p:stCondLst>
                                <p:childTnLst>
                                  <p:par>
                                    <p:cTn id="87" presetID="53" presetClass="entr" presetSubtype="16" fill="hold" nodeType="afterEffect">
                                      <p:stCondLst>
                                        <p:cond delay="0"/>
                                      </p:stCondLst>
                                      <p:childTnLst>
                                        <p:set>
                                          <p:cBhvr>
                                            <p:cTn id="88" dur="1" fill="hold">
                                              <p:stCondLst>
                                                <p:cond delay="0"/>
                                              </p:stCondLst>
                                            </p:cTn>
                                            <p:tgtEl>
                                              <p:spTgt spid="97"/>
                                            </p:tgtEl>
                                            <p:attrNameLst>
                                              <p:attrName>style.visibility</p:attrName>
                                            </p:attrNameLst>
                                          </p:cBhvr>
                                          <p:to>
                                            <p:strVal val="visible"/>
                                          </p:to>
                                        </p:set>
                                        <p:anim calcmode="lin" valueType="num">
                                          <p:cBhvr>
                                            <p:cTn id="89" dur="300" fill="hold"/>
                                            <p:tgtEl>
                                              <p:spTgt spid="97"/>
                                            </p:tgtEl>
                                            <p:attrNameLst>
                                              <p:attrName>ppt_w</p:attrName>
                                            </p:attrNameLst>
                                          </p:cBhvr>
                                          <p:tavLst>
                                            <p:tav tm="0">
                                              <p:val>
                                                <p:fltVal val="0"/>
                                              </p:val>
                                            </p:tav>
                                            <p:tav tm="100000">
                                              <p:val>
                                                <p:strVal val="#ppt_w"/>
                                              </p:val>
                                            </p:tav>
                                          </p:tavLst>
                                        </p:anim>
                                        <p:anim calcmode="lin" valueType="num">
                                          <p:cBhvr>
                                            <p:cTn id="90" dur="300" fill="hold"/>
                                            <p:tgtEl>
                                              <p:spTgt spid="97"/>
                                            </p:tgtEl>
                                            <p:attrNameLst>
                                              <p:attrName>ppt_h</p:attrName>
                                            </p:attrNameLst>
                                          </p:cBhvr>
                                          <p:tavLst>
                                            <p:tav tm="0">
                                              <p:val>
                                                <p:fltVal val="0"/>
                                              </p:val>
                                            </p:tav>
                                            <p:tav tm="100000">
                                              <p:val>
                                                <p:strVal val="#ppt_h"/>
                                              </p:val>
                                            </p:tav>
                                          </p:tavLst>
                                        </p:anim>
                                        <p:animEffect transition="in" filter="fade">
                                          <p:cBhvr>
                                            <p:cTn id="91" dur="300"/>
                                            <p:tgtEl>
                                              <p:spTgt spid="97"/>
                                            </p:tgtEl>
                                          </p:cBhvr>
                                        </p:animEffect>
                                      </p:childTnLst>
                                    </p:cTn>
                                  </p:par>
                                  <p:par>
                                    <p:cTn id="92" presetID="6" presetClass="emph" presetSubtype="0" autoRev="1" fill="hold" nodeType="withEffect">
                                      <p:stCondLst>
                                        <p:cond delay="300"/>
                                      </p:stCondLst>
                                      <p:childTnLst>
                                        <p:animScale>
                                          <p:cBhvr>
                                            <p:cTn id="93" dur="150" fill="hold"/>
                                            <p:tgtEl>
                                              <p:spTgt spid="97"/>
                                            </p:tgtEl>
                                          </p:cBhvr>
                                          <p:by x="110000" y="110000"/>
                                        </p:animScale>
                                      </p:childTnLst>
                                    </p:cTn>
                                  </p:par>
                                  <p:par>
                                    <p:cTn id="94" presetID="53" presetClass="entr" presetSubtype="16" fill="hold" grpId="0" nodeType="withEffect">
                                      <p:stCondLst>
                                        <p:cond delay="300"/>
                                      </p:stCondLst>
                                      <p:childTnLst>
                                        <p:set>
                                          <p:cBhvr>
                                            <p:cTn id="95" dur="1" fill="hold">
                                              <p:stCondLst>
                                                <p:cond delay="0"/>
                                              </p:stCondLst>
                                            </p:cTn>
                                            <p:tgtEl>
                                              <p:spTgt spid="100"/>
                                            </p:tgtEl>
                                            <p:attrNameLst>
                                              <p:attrName>style.visibility</p:attrName>
                                            </p:attrNameLst>
                                          </p:cBhvr>
                                          <p:to>
                                            <p:strVal val="visible"/>
                                          </p:to>
                                        </p:set>
                                        <p:anim calcmode="lin" valueType="num">
                                          <p:cBhvr>
                                            <p:cTn id="96" dur="300" fill="hold"/>
                                            <p:tgtEl>
                                              <p:spTgt spid="100"/>
                                            </p:tgtEl>
                                            <p:attrNameLst>
                                              <p:attrName>ppt_w</p:attrName>
                                            </p:attrNameLst>
                                          </p:cBhvr>
                                          <p:tavLst>
                                            <p:tav tm="0">
                                              <p:val>
                                                <p:fltVal val="0"/>
                                              </p:val>
                                            </p:tav>
                                            <p:tav tm="100000">
                                              <p:val>
                                                <p:strVal val="#ppt_w"/>
                                              </p:val>
                                            </p:tav>
                                          </p:tavLst>
                                        </p:anim>
                                        <p:anim calcmode="lin" valueType="num">
                                          <p:cBhvr>
                                            <p:cTn id="97" dur="300" fill="hold"/>
                                            <p:tgtEl>
                                              <p:spTgt spid="100"/>
                                            </p:tgtEl>
                                            <p:attrNameLst>
                                              <p:attrName>ppt_h</p:attrName>
                                            </p:attrNameLst>
                                          </p:cBhvr>
                                          <p:tavLst>
                                            <p:tav tm="0">
                                              <p:val>
                                                <p:fltVal val="0"/>
                                              </p:val>
                                            </p:tav>
                                            <p:tav tm="100000">
                                              <p:val>
                                                <p:strVal val="#ppt_h"/>
                                              </p:val>
                                            </p:tav>
                                          </p:tavLst>
                                        </p:anim>
                                        <p:animEffect transition="in" filter="fade">
                                          <p:cBhvr>
                                            <p:cTn id="98" dur="300"/>
                                            <p:tgtEl>
                                              <p:spTgt spid="100"/>
                                            </p:tgtEl>
                                          </p:cBhvr>
                                        </p:animEffect>
                                      </p:childTnLst>
                                    </p:cTn>
                                  </p:par>
                                  <p:par>
                                    <p:cTn id="99" presetID="6" presetClass="emph" presetSubtype="0" autoRev="1" fill="hold" grpId="1" nodeType="withEffect">
                                      <p:stCondLst>
                                        <p:cond delay="600"/>
                                      </p:stCondLst>
                                      <p:childTnLst>
                                        <p:animScale>
                                          <p:cBhvr>
                                            <p:cTn id="100" dur="150" fill="hold"/>
                                            <p:tgtEl>
                                              <p:spTgt spid="100"/>
                                            </p:tgtEl>
                                          </p:cBhvr>
                                          <p:by x="110000" y="110000"/>
                                        </p:animScale>
                                      </p:childTnLst>
                                    </p:cTn>
                                  </p:par>
                                </p:childTnLst>
                              </p:cTn>
                            </p:par>
                            <p:par>
                              <p:cTn id="101" fill="hold">
                                <p:stCondLst>
                                  <p:cond delay="8350"/>
                                </p:stCondLst>
                                <p:childTnLst>
                                  <p:par>
                                    <p:cTn id="102" presetID="22" presetClass="entr" presetSubtype="8"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ipe(left)">
                                          <p:cBhvr>
                                            <p:cTn id="104" dur="500"/>
                                            <p:tgtEl>
                                              <p:spTgt spid="53"/>
                                            </p:tgtEl>
                                          </p:cBhvr>
                                        </p:animEffect>
                                      </p:childTnLst>
                                    </p:cTn>
                                  </p:par>
                                </p:childTnLst>
                              </p:cTn>
                            </p:par>
                            <p:par>
                              <p:cTn id="105" fill="hold">
                                <p:stCondLst>
                                  <p:cond delay="8850"/>
                                </p:stCondLst>
                                <p:childTnLst>
                                  <p:par>
                                    <p:cTn id="106" presetID="10" presetClass="entr" presetSubtype="0" fill="hold" grpId="0"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5" grpId="0"/>
          <p:bldP spid="50" grpId="0" animBg="1"/>
          <p:bldP spid="51" grpId="0" animBg="1"/>
          <p:bldP spid="52" grpId="0" animBg="1"/>
          <p:bldP spid="53" grpId="0" animBg="1"/>
          <p:bldP spid="59" grpId="0"/>
          <p:bldP spid="59" grpId="1"/>
          <p:bldP spid="63" grpId="0"/>
          <p:bldP spid="63" grpId="1"/>
          <p:bldP spid="96" grpId="0"/>
          <p:bldP spid="96" grpId="1"/>
          <p:bldP spid="100" grpId="0"/>
          <p:bldP spid="100" grpId="1"/>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750"/>
                                            <p:tgtEl>
                                              <p:spTgt spid="39"/>
                                            </p:tgtEl>
                                          </p:cBhvr>
                                        </p:animEffect>
                                      </p:childTnLst>
                                    </p:cTn>
                                  </p:par>
                                </p:childTnLst>
                              </p:cTn>
                            </p:par>
                            <p:par>
                              <p:cTn id="19" fill="hold">
                                <p:stCondLst>
                                  <p:cond delay="1750"/>
                                </p:stCondLst>
                                <p:childTnLst>
                                  <p:par>
                                    <p:cTn id="20" presetID="2" presetClass="entr" presetSubtype="8" accel="5800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0-#ppt_w/2"/>
                                              </p:val>
                                            </p:tav>
                                            <p:tav tm="100000">
                                              <p:val>
                                                <p:strVal val="#ppt_x"/>
                                              </p:val>
                                            </p:tav>
                                          </p:tavLst>
                                        </p:anim>
                                        <p:anim calcmode="lin" valueType="num">
                                          <p:cBhvr additive="base">
                                            <p:cTn id="23" dur="1000" fill="hold"/>
                                            <p:tgtEl>
                                              <p:spTgt spid="40"/>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500"/>
                                            <p:tgtEl>
                                              <p:spTgt spid="45"/>
                                            </p:tgtEl>
                                          </p:cBhvr>
                                        </p:animEffect>
                                        <p:anim calcmode="lin" valueType="num">
                                          <p:cBhvr>
                                            <p:cTn id="27" dur="1500" fill="hold"/>
                                            <p:tgtEl>
                                              <p:spTgt spid="45"/>
                                            </p:tgtEl>
                                            <p:attrNameLst>
                                              <p:attrName>ppt_x</p:attrName>
                                            </p:attrNameLst>
                                          </p:cBhvr>
                                          <p:tavLst>
                                            <p:tav tm="0">
                                              <p:val>
                                                <p:strVal val="#ppt_x"/>
                                              </p:val>
                                            </p:tav>
                                            <p:tav tm="100000">
                                              <p:val>
                                                <p:strVal val="#ppt_x"/>
                                              </p:val>
                                            </p:tav>
                                          </p:tavLst>
                                        </p:anim>
                                        <p:anim calcmode="lin" valueType="num">
                                          <p:cBhvr>
                                            <p:cTn id="28" dur="1500" fill="hold"/>
                                            <p:tgtEl>
                                              <p:spTgt spid="45"/>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53" presetClass="entr" presetSubtype="16"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300" fill="hold"/>
                                            <p:tgtEl>
                                              <p:spTgt spid="56"/>
                                            </p:tgtEl>
                                            <p:attrNameLst>
                                              <p:attrName>ppt_w</p:attrName>
                                            </p:attrNameLst>
                                          </p:cBhvr>
                                          <p:tavLst>
                                            <p:tav tm="0">
                                              <p:val>
                                                <p:fltVal val="0"/>
                                              </p:val>
                                            </p:tav>
                                            <p:tav tm="100000">
                                              <p:val>
                                                <p:strVal val="#ppt_w"/>
                                              </p:val>
                                            </p:tav>
                                          </p:tavLst>
                                        </p:anim>
                                        <p:anim calcmode="lin" valueType="num">
                                          <p:cBhvr>
                                            <p:cTn id="33" dur="300" fill="hold"/>
                                            <p:tgtEl>
                                              <p:spTgt spid="56"/>
                                            </p:tgtEl>
                                            <p:attrNameLst>
                                              <p:attrName>ppt_h</p:attrName>
                                            </p:attrNameLst>
                                          </p:cBhvr>
                                          <p:tavLst>
                                            <p:tav tm="0">
                                              <p:val>
                                                <p:fltVal val="0"/>
                                              </p:val>
                                            </p:tav>
                                            <p:tav tm="100000">
                                              <p:val>
                                                <p:strVal val="#ppt_h"/>
                                              </p:val>
                                            </p:tav>
                                          </p:tavLst>
                                        </p:anim>
                                        <p:animEffect transition="in" filter="fade">
                                          <p:cBhvr>
                                            <p:cTn id="34" dur="300"/>
                                            <p:tgtEl>
                                              <p:spTgt spid="56"/>
                                            </p:tgtEl>
                                          </p:cBhvr>
                                        </p:animEffect>
                                      </p:childTnLst>
                                    </p:cTn>
                                  </p:par>
                                  <p:par>
                                    <p:cTn id="35" presetID="6" presetClass="emph" presetSubtype="0" autoRev="1" fill="hold" nodeType="withEffect">
                                      <p:stCondLst>
                                        <p:cond delay="300"/>
                                      </p:stCondLst>
                                      <p:childTnLst>
                                        <p:animScale>
                                          <p:cBhvr>
                                            <p:cTn id="36" dur="150" fill="hold"/>
                                            <p:tgtEl>
                                              <p:spTgt spid="56"/>
                                            </p:tgtEl>
                                          </p:cBhvr>
                                          <p:by x="110000" y="110000"/>
                                        </p:animScale>
                                      </p:childTnLst>
                                    </p:cTn>
                                  </p:par>
                                  <p:par>
                                    <p:cTn id="37" presetID="53" presetClass="entr" presetSubtype="16" fill="hold" grpId="0" nodeType="withEffect">
                                      <p:stCondLst>
                                        <p:cond delay="300"/>
                                      </p:stCondLst>
                                      <p:childTnLst>
                                        <p:set>
                                          <p:cBhvr>
                                            <p:cTn id="38" dur="1" fill="hold">
                                              <p:stCondLst>
                                                <p:cond delay="0"/>
                                              </p:stCondLst>
                                            </p:cTn>
                                            <p:tgtEl>
                                              <p:spTgt spid="59"/>
                                            </p:tgtEl>
                                            <p:attrNameLst>
                                              <p:attrName>style.visibility</p:attrName>
                                            </p:attrNameLst>
                                          </p:cBhvr>
                                          <p:to>
                                            <p:strVal val="visible"/>
                                          </p:to>
                                        </p:set>
                                        <p:anim calcmode="lin" valueType="num">
                                          <p:cBhvr>
                                            <p:cTn id="39" dur="300" fill="hold"/>
                                            <p:tgtEl>
                                              <p:spTgt spid="59"/>
                                            </p:tgtEl>
                                            <p:attrNameLst>
                                              <p:attrName>ppt_w</p:attrName>
                                            </p:attrNameLst>
                                          </p:cBhvr>
                                          <p:tavLst>
                                            <p:tav tm="0">
                                              <p:val>
                                                <p:fltVal val="0"/>
                                              </p:val>
                                            </p:tav>
                                            <p:tav tm="100000">
                                              <p:val>
                                                <p:strVal val="#ppt_w"/>
                                              </p:val>
                                            </p:tav>
                                          </p:tavLst>
                                        </p:anim>
                                        <p:anim calcmode="lin" valueType="num">
                                          <p:cBhvr>
                                            <p:cTn id="40" dur="300" fill="hold"/>
                                            <p:tgtEl>
                                              <p:spTgt spid="59"/>
                                            </p:tgtEl>
                                            <p:attrNameLst>
                                              <p:attrName>ppt_h</p:attrName>
                                            </p:attrNameLst>
                                          </p:cBhvr>
                                          <p:tavLst>
                                            <p:tav tm="0">
                                              <p:val>
                                                <p:fltVal val="0"/>
                                              </p:val>
                                            </p:tav>
                                            <p:tav tm="100000">
                                              <p:val>
                                                <p:strVal val="#ppt_h"/>
                                              </p:val>
                                            </p:tav>
                                          </p:tavLst>
                                        </p:anim>
                                        <p:animEffect transition="in" filter="fade">
                                          <p:cBhvr>
                                            <p:cTn id="41" dur="300"/>
                                            <p:tgtEl>
                                              <p:spTgt spid="59"/>
                                            </p:tgtEl>
                                          </p:cBhvr>
                                        </p:animEffect>
                                      </p:childTnLst>
                                    </p:cTn>
                                  </p:par>
                                  <p:par>
                                    <p:cTn id="42" presetID="6" presetClass="emph" presetSubtype="0" autoRev="1" fill="hold" grpId="1" nodeType="withEffect">
                                      <p:stCondLst>
                                        <p:cond delay="600"/>
                                      </p:stCondLst>
                                      <p:childTnLst>
                                        <p:animScale>
                                          <p:cBhvr>
                                            <p:cTn id="43" dur="150" fill="hold"/>
                                            <p:tgtEl>
                                              <p:spTgt spid="59"/>
                                            </p:tgtEl>
                                          </p:cBhvr>
                                          <p:by x="110000" y="110000"/>
                                        </p:animScale>
                                      </p:childTnLst>
                                    </p:cTn>
                                  </p:par>
                                </p:childTnLst>
                              </p:cTn>
                            </p:par>
                            <p:par>
                              <p:cTn id="44" fill="hold">
                                <p:stCondLst>
                                  <p:cond delay="4150"/>
                                </p:stCondLst>
                                <p:childTnLst>
                                  <p:par>
                                    <p:cTn id="45" presetID="22" presetClass="entr" presetSubtype="8"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childTnLst>
                              </p:cTn>
                            </p:par>
                            <p:par>
                              <p:cTn id="48" fill="hold">
                                <p:stCondLst>
                                  <p:cond delay="4650"/>
                                </p:stCondLst>
                                <p:childTnLst>
                                  <p:par>
                                    <p:cTn id="49" presetID="53" presetClass="entr" presetSubtype="16"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300" fill="hold"/>
                                            <p:tgtEl>
                                              <p:spTgt spid="60"/>
                                            </p:tgtEl>
                                            <p:attrNameLst>
                                              <p:attrName>ppt_w</p:attrName>
                                            </p:attrNameLst>
                                          </p:cBhvr>
                                          <p:tavLst>
                                            <p:tav tm="0">
                                              <p:val>
                                                <p:fltVal val="0"/>
                                              </p:val>
                                            </p:tav>
                                            <p:tav tm="100000">
                                              <p:val>
                                                <p:strVal val="#ppt_w"/>
                                              </p:val>
                                            </p:tav>
                                          </p:tavLst>
                                        </p:anim>
                                        <p:anim calcmode="lin" valueType="num">
                                          <p:cBhvr>
                                            <p:cTn id="52" dur="300" fill="hold"/>
                                            <p:tgtEl>
                                              <p:spTgt spid="60"/>
                                            </p:tgtEl>
                                            <p:attrNameLst>
                                              <p:attrName>ppt_h</p:attrName>
                                            </p:attrNameLst>
                                          </p:cBhvr>
                                          <p:tavLst>
                                            <p:tav tm="0">
                                              <p:val>
                                                <p:fltVal val="0"/>
                                              </p:val>
                                            </p:tav>
                                            <p:tav tm="100000">
                                              <p:val>
                                                <p:strVal val="#ppt_h"/>
                                              </p:val>
                                            </p:tav>
                                          </p:tavLst>
                                        </p:anim>
                                        <p:animEffect transition="in" filter="fade">
                                          <p:cBhvr>
                                            <p:cTn id="53" dur="300"/>
                                            <p:tgtEl>
                                              <p:spTgt spid="60"/>
                                            </p:tgtEl>
                                          </p:cBhvr>
                                        </p:animEffect>
                                      </p:childTnLst>
                                    </p:cTn>
                                  </p:par>
                                  <p:par>
                                    <p:cTn id="54" presetID="6" presetClass="emph" presetSubtype="0" autoRev="1" fill="hold" nodeType="withEffect">
                                      <p:stCondLst>
                                        <p:cond delay="300"/>
                                      </p:stCondLst>
                                      <p:childTnLst>
                                        <p:animScale>
                                          <p:cBhvr>
                                            <p:cTn id="55" dur="150" fill="hold"/>
                                            <p:tgtEl>
                                              <p:spTgt spid="60"/>
                                            </p:tgtEl>
                                          </p:cBhvr>
                                          <p:by x="110000" y="110000"/>
                                        </p:animScale>
                                      </p:childTnLst>
                                    </p:cTn>
                                  </p:par>
                                  <p:par>
                                    <p:cTn id="56" presetID="53" presetClass="entr" presetSubtype="16" fill="hold" grpId="0" nodeType="withEffect">
                                      <p:stCondLst>
                                        <p:cond delay="300"/>
                                      </p:stCondLst>
                                      <p:childTnLst>
                                        <p:set>
                                          <p:cBhvr>
                                            <p:cTn id="57" dur="1" fill="hold">
                                              <p:stCondLst>
                                                <p:cond delay="0"/>
                                              </p:stCondLst>
                                            </p:cTn>
                                            <p:tgtEl>
                                              <p:spTgt spid="63"/>
                                            </p:tgtEl>
                                            <p:attrNameLst>
                                              <p:attrName>style.visibility</p:attrName>
                                            </p:attrNameLst>
                                          </p:cBhvr>
                                          <p:to>
                                            <p:strVal val="visible"/>
                                          </p:to>
                                        </p:set>
                                        <p:anim calcmode="lin" valueType="num">
                                          <p:cBhvr>
                                            <p:cTn id="58" dur="300" fill="hold"/>
                                            <p:tgtEl>
                                              <p:spTgt spid="63"/>
                                            </p:tgtEl>
                                            <p:attrNameLst>
                                              <p:attrName>ppt_w</p:attrName>
                                            </p:attrNameLst>
                                          </p:cBhvr>
                                          <p:tavLst>
                                            <p:tav tm="0">
                                              <p:val>
                                                <p:fltVal val="0"/>
                                              </p:val>
                                            </p:tav>
                                            <p:tav tm="100000">
                                              <p:val>
                                                <p:strVal val="#ppt_w"/>
                                              </p:val>
                                            </p:tav>
                                          </p:tavLst>
                                        </p:anim>
                                        <p:anim calcmode="lin" valueType="num">
                                          <p:cBhvr>
                                            <p:cTn id="59" dur="300" fill="hold"/>
                                            <p:tgtEl>
                                              <p:spTgt spid="63"/>
                                            </p:tgtEl>
                                            <p:attrNameLst>
                                              <p:attrName>ppt_h</p:attrName>
                                            </p:attrNameLst>
                                          </p:cBhvr>
                                          <p:tavLst>
                                            <p:tav tm="0">
                                              <p:val>
                                                <p:fltVal val="0"/>
                                              </p:val>
                                            </p:tav>
                                            <p:tav tm="100000">
                                              <p:val>
                                                <p:strVal val="#ppt_h"/>
                                              </p:val>
                                            </p:tav>
                                          </p:tavLst>
                                        </p:anim>
                                        <p:animEffect transition="in" filter="fade">
                                          <p:cBhvr>
                                            <p:cTn id="60" dur="300"/>
                                            <p:tgtEl>
                                              <p:spTgt spid="63"/>
                                            </p:tgtEl>
                                          </p:cBhvr>
                                        </p:animEffect>
                                      </p:childTnLst>
                                    </p:cTn>
                                  </p:par>
                                  <p:par>
                                    <p:cTn id="61" presetID="6" presetClass="emph" presetSubtype="0" autoRev="1" fill="hold" grpId="1" nodeType="withEffect">
                                      <p:stCondLst>
                                        <p:cond delay="600"/>
                                      </p:stCondLst>
                                      <p:childTnLst>
                                        <p:animScale>
                                          <p:cBhvr>
                                            <p:cTn id="62" dur="150" fill="hold"/>
                                            <p:tgtEl>
                                              <p:spTgt spid="63"/>
                                            </p:tgtEl>
                                          </p:cBhvr>
                                          <p:by x="110000" y="110000"/>
                                        </p:animScale>
                                      </p:childTnLst>
                                    </p:cTn>
                                  </p:par>
                                </p:childTnLst>
                              </p:cTn>
                            </p:par>
                            <p:par>
                              <p:cTn id="63" fill="hold">
                                <p:stCondLst>
                                  <p:cond delay="5550"/>
                                </p:stCondLst>
                                <p:childTnLst>
                                  <p:par>
                                    <p:cTn id="64" presetID="22" presetClass="entr" presetSubtype="8"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childTnLst>
                              </p:cTn>
                            </p:par>
                            <p:par>
                              <p:cTn id="67" fill="hold">
                                <p:stCondLst>
                                  <p:cond delay="6050"/>
                                </p:stCondLst>
                                <p:childTnLst>
                                  <p:par>
                                    <p:cTn id="68" presetID="53" presetClass="entr" presetSubtype="16" fill="hold" nodeType="after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300" fill="hold"/>
                                            <p:tgtEl>
                                              <p:spTgt spid="72"/>
                                            </p:tgtEl>
                                            <p:attrNameLst>
                                              <p:attrName>ppt_w</p:attrName>
                                            </p:attrNameLst>
                                          </p:cBhvr>
                                          <p:tavLst>
                                            <p:tav tm="0">
                                              <p:val>
                                                <p:fltVal val="0"/>
                                              </p:val>
                                            </p:tav>
                                            <p:tav tm="100000">
                                              <p:val>
                                                <p:strVal val="#ppt_w"/>
                                              </p:val>
                                            </p:tav>
                                          </p:tavLst>
                                        </p:anim>
                                        <p:anim calcmode="lin" valueType="num">
                                          <p:cBhvr>
                                            <p:cTn id="71" dur="300" fill="hold"/>
                                            <p:tgtEl>
                                              <p:spTgt spid="72"/>
                                            </p:tgtEl>
                                            <p:attrNameLst>
                                              <p:attrName>ppt_h</p:attrName>
                                            </p:attrNameLst>
                                          </p:cBhvr>
                                          <p:tavLst>
                                            <p:tav tm="0">
                                              <p:val>
                                                <p:fltVal val="0"/>
                                              </p:val>
                                            </p:tav>
                                            <p:tav tm="100000">
                                              <p:val>
                                                <p:strVal val="#ppt_h"/>
                                              </p:val>
                                            </p:tav>
                                          </p:tavLst>
                                        </p:anim>
                                        <p:animEffect transition="in" filter="fade">
                                          <p:cBhvr>
                                            <p:cTn id="72" dur="300"/>
                                            <p:tgtEl>
                                              <p:spTgt spid="72"/>
                                            </p:tgtEl>
                                          </p:cBhvr>
                                        </p:animEffect>
                                      </p:childTnLst>
                                    </p:cTn>
                                  </p:par>
                                  <p:par>
                                    <p:cTn id="73" presetID="6" presetClass="emph" presetSubtype="0" autoRev="1" fill="hold" nodeType="withEffect">
                                      <p:stCondLst>
                                        <p:cond delay="300"/>
                                      </p:stCondLst>
                                      <p:childTnLst>
                                        <p:animScale>
                                          <p:cBhvr>
                                            <p:cTn id="74" dur="150" fill="hold"/>
                                            <p:tgtEl>
                                              <p:spTgt spid="72"/>
                                            </p:tgtEl>
                                          </p:cBhvr>
                                          <p:by x="110000" y="110000"/>
                                        </p:animScale>
                                      </p:childTnLst>
                                    </p:cTn>
                                  </p:par>
                                  <p:par>
                                    <p:cTn id="75" presetID="53" presetClass="entr" presetSubtype="16" fill="hold" grpId="0" nodeType="withEffect">
                                      <p:stCondLst>
                                        <p:cond delay="300"/>
                                      </p:stCondLst>
                                      <p:childTnLst>
                                        <p:set>
                                          <p:cBhvr>
                                            <p:cTn id="76" dur="1" fill="hold">
                                              <p:stCondLst>
                                                <p:cond delay="0"/>
                                              </p:stCondLst>
                                            </p:cTn>
                                            <p:tgtEl>
                                              <p:spTgt spid="96"/>
                                            </p:tgtEl>
                                            <p:attrNameLst>
                                              <p:attrName>style.visibility</p:attrName>
                                            </p:attrNameLst>
                                          </p:cBhvr>
                                          <p:to>
                                            <p:strVal val="visible"/>
                                          </p:to>
                                        </p:set>
                                        <p:anim calcmode="lin" valueType="num">
                                          <p:cBhvr>
                                            <p:cTn id="77" dur="300" fill="hold"/>
                                            <p:tgtEl>
                                              <p:spTgt spid="96"/>
                                            </p:tgtEl>
                                            <p:attrNameLst>
                                              <p:attrName>ppt_w</p:attrName>
                                            </p:attrNameLst>
                                          </p:cBhvr>
                                          <p:tavLst>
                                            <p:tav tm="0">
                                              <p:val>
                                                <p:fltVal val="0"/>
                                              </p:val>
                                            </p:tav>
                                            <p:tav tm="100000">
                                              <p:val>
                                                <p:strVal val="#ppt_w"/>
                                              </p:val>
                                            </p:tav>
                                          </p:tavLst>
                                        </p:anim>
                                        <p:anim calcmode="lin" valueType="num">
                                          <p:cBhvr>
                                            <p:cTn id="78" dur="300" fill="hold"/>
                                            <p:tgtEl>
                                              <p:spTgt spid="96"/>
                                            </p:tgtEl>
                                            <p:attrNameLst>
                                              <p:attrName>ppt_h</p:attrName>
                                            </p:attrNameLst>
                                          </p:cBhvr>
                                          <p:tavLst>
                                            <p:tav tm="0">
                                              <p:val>
                                                <p:fltVal val="0"/>
                                              </p:val>
                                            </p:tav>
                                            <p:tav tm="100000">
                                              <p:val>
                                                <p:strVal val="#ppt_h"/>
                                              </p:val>
                                            </p:tav>
                                          </p:tavLst>
                                        </p:anim>
                                        <p:animEffect transition="in" filter="fade">
                                          <p:cBhvr>
                                            <p:cTn id="79" dur="300"/>
                                            <p:tgtEl>
                                              <p:spTgt spid="96"/>
                                            </p:tgtEl>
                                          </p:cBhvr>
                                        </p:animEffect>
                                      </p:childTnLst>
                                    </p:cTn>
                                  </p:par>
                                  <p:par>
                                    <p:cTn id="80" presetID="6" presetClass="emph" presetSubtype="0" autoRev="1" fill="hold" grpId="1" nodeType="withEffect">
                                      <p:stCondLst>
                                        <p:cond delay="600"/>
                                      </p:stCondLst>
                                      <p:childTnLst>
                                        <p:animScale>
                                          <p:cBhvr>
                                            <p:cTn id="81" dur="150" fill="hold"/>
                                            <p:tgtEl>
                                              <p:spTgt spid="96"/>
                                            </p:tgtEl>
                                          </p:cBhvr>
                                          <p:by x="110000" y="110000"/>
                                        </p:animScale>
                                      </p:childTnLst>
                                    </p:cTn>
                                  </p:par>
                                </p:childTnLst>
                              </p:cTn>
                            </p:par>
                            <p:par>
                              <p:cTn id="82" fill="hold">
                                <p:stCondLst>
                                  <p:cond delay="6950"/>
                                </p:stCondLst>
                                <p:childTnLst>
                                  <p:par>
                                    <p:cTn id="83" presetID="22" presetClass="entr" presetSubtype="8"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ipe(left)">
                                          <p:cBhvr>
                                            <p:cTn id="85" dur="500"/>
                                            <p:tgtEl>
                                              <p:spTgt spid="52"/>
                                            </p:tgtEl>
                                          </p:cBhvr>
                                        </p:animEffect>
                                      </p:childTnLst>
                                    </p:cTn>
                                  </p:par>
                                </p:childTnLst>
                              </p:cTn>
                            </p:par>
                            <p:par>
                              <p:cTn id="86" fill="hold">
                                <p:stCondLst>
                                  <p:cond delay="7450"/>
                                </p:stCondLst>
                                <p:childTnLst>
                                  <p:par>
                                    <p:cTn id="87" presetID="53" presetClass="entr" presetSubtype="16" fill="hold" nodeType="afterEffect">
                                      <p:stCondLst>
                                        <p:cond delay="0"/>
                                      </p:stCondLst>
                                      <p:childTnLst>
                                        <p:set>
                                          <p:cBhvr>
                                            <p:cTn id="88" dur="1" fill="hold">
                                              <p:stCondLst>
                                                <p:cond delay="0"/>
                                              </p:stCondLst>
                                            </p:cTn>
                                            <p:tgtEl>
                                              <p:spTgt spid="97"/>
                                            </p:tgtEl>
                                            <p:attrNameLst>
                                              <p:attrName>style.visibility</p:attrName>
                                            </p:attrNameLst>
                                          </p:cBhvr>
                                          <p:to>
                                            <p:strVal val="visible"/>
                                          </p:to>
                                        </p:set>
                                        <p:anim calcmode="lin" valueType="num">
                                          <p:cBhvr>
                                            <p:cTn id="89" dur="300" fill="hold"/>
                                            <p:tgtEl>
                                              <p:spTgt spid="97"/>
                                            </p:tgtEl>
                                            <p:attrNameLst>
                                              <p:attrName>ppt_w</p:attrName>
                                            </p:attrNameLst>
                                          </p:cBhvr>
                                          <p:tavLst>
                                            <p:tav tm="0">
                                              <p:val>
                                                <p:fltVal val="0"/>
                                              </p:val>
                                            </p:tav>
                                            <p:tav tm="100000">
                                              <p:val>
                                                <p:strVal val="#ppt_w"/>
                                              </p:val>
                                            </p:tav>
                                          </p:tavLst>
                                        </p:anim>
                                        <p:anim calcmode="lin" valueType="num">
                                          <p:cBhvr>
                                            <p:cTn id="90" dur="300" fill="hold"/>
                                            <p:tgtEl>
                                              <p:spTgt spid="97"/>
                                            </p:tgtEl>
                                            <p:attrNameLst>
                                              <p:attrName>ppt_h</p:attrName>
                                            </p:attrNameLst>
                                          </p:cBhvr>
                                          <p:tavLst>
                                            <p:tav tm="0">
                                              <p:val>
                                                <p:fltVal val="0"/>
                                              </p:val>
                                            </p:tav>
                                            <p:tav tm="100000">
                                              <p:val>
                                                <p:strVal val="#ppt_h"/>
                                              </p:val>
                                            </p:tav>
                                          </p:tavLst>
                                        </p:anim>
                                        <p:animEffect transition="in" filter="fade">
                                          <p:cBhvr>
                                            <p:cTn id="91" dur="300"/>
                                            <p:tgtEl>
                                              <p:spTgt spid="97"/>
                                            </p:tgtEl>
                                          </p:cBhvr>
                                        </p:animEffect>
                                      </p:childTnLst>
                                    </p:cTn>
                                  </p:par>
                                  <p:par>
                                    <p:cTn id="92" presetID="6" presetClass="emph" presetSubtype="0" autoRev="1" fill="hold" nodeType="withEffect">
                                      <p:stCondLst>
                                        <p:cond delay="300"/>
                                      </p:stCondLst>
                                      <p:childTnLst>
                                        <p:animScale>
                                          <p:cBhvr>
                                            <p:cTn id="93" dur="150" fill="hold"/>
                                            <p:tgtEl>
                                              <p:spTgt spid="97"/>
                                            </p:tgtEl>
                                          </p:cBhvr>
                                          <p:by x="110000" y="110000"/>
                                        </p:animScale>
                                      </p:childTnLst>
                                    </p:cTn>
                                  </p:par>
                                  <p:par>
                                    <p:cTn id="94" presetID="53" presetClass="entr" presetSubtype="16" fill="hold" grpId="0" nodeType="withEffect">
                                      <p:stCondLst>
                                        <p:cond delay="300"/>
                                      </p:stCondLst>
                                      <p:childTnLst>
                                        <p:set>
                                          <p:cBhvr>
                                            <p:cTn id="95" dur="1" fill="hold">
                                              <p:stCondLst>
                                                <p:cond delay="0"/>
                                              </p:stCondLst>
                                            </p:cTn>
                                            <p:tgtEl>
                                              <p:spTgt spid="100"/>
                                            </p:tgtEl>
                                            <p:attrNameLst>
                                              <p:attrName>style.visibility</p:attrName>
                                            </p:attrNameLst>
                                          </p:cBhvr>
                                          <p:to>
                                            <p:strVal val="visible"/>
                                          </p:to>
                                        </p:set>
                                        <p:anim calcmode="lin" valueType="num">
                                          <p:cBhvr>
                                            <p:cTn id="96" dur="300" fill="hold"/>
                                            <p:tgtEl>
                                              <p:spTgt spid="100"/>
                                            </p:tgtEl>
                                            <p:attrNameLst>
                                              <p:attrName>ppt_w</p:attrName>
                                            </p:attrNameLst>
                                          </p:cBhvr>
                                          <p:tavLst>
                                            <p:tav tm="0">
                                              <p:val>
                                                <p:fltVal val="0"/>
                                              </p:val>
                                            </p:tav>
                                            <p:tav tm="100000">
                                              <p:val>
                                                <p:strVal val="#ppt_w"/>
                                              </p:val>
                                            </p:tav>
                                          </p:tavLst>
                                        </p:anim>
                                        <p:anim calcmode="lin" valueType="num">
                                          <p:cBhvr>
                                            <p:cTn id="97" dur="300" fill="hold"/>
                                            <p:tgtEl>
                                              <p:spTgt spid="100"/>
                                            </p:tgtEl>
                                            <p:attrNameLst>
                                              <p:attrName>ppt_h</p:attrName>
                                            </p:attrNameLst>
                                          </p:cBhvr>
                                          <p:tavLst>
                                            <p:tav tm="0">
                                              <p:val>
                                                <p:fltVal val="0"/>
                                              </p:val>
                                            </p:tav>
                                            <p:tav tm="100000">
                                              <p:val>
                                                <p:strVal val="#ppt_h"/>
                                              </p:val>
                                            </p:tav>
                                          </p:tavLst>
                                        </p:anim>
                                        <p:animEffect transition="in" filter="fade">
                                          <p:cBhvr>
                                            <p:cTn id="98" dur="300"/>
                                            <p:tgtEl>
                                              <p:spTgt spid="100"/>
                                            </p:tgtEl>
                                          </p:cBhvr>
                                        </p:animEffect>
                                      </p:childTnLst>
                                    </p:cTn>
                                  </p:par>
                                  <p:par>
                                    <p:cTn id="99" presetID="6" presetClass="emph" presetSubtype="0" autoRev="1" fill="hold" grpId="1" nodeType="withEffect">
                                      <p:stCondLst>
                                        <p:cond delay="600"/>
                                      </p:stCondLst>
                                      <p:childTnLst>
                                        <p:animScale>
                                          <p:cBhvr>
                                            <p:cTn id="100" dur="150" fill="hold"/>
                                            <p:tgtEl>
                                              <p:spTgt spid="100"/>
                                            </p:tgtEl>
                                          </p:cBhvr>
                                          <p:by x="110000" y="110000"/>
                                        </p:animScale>
                                      </p:childTnLst>
                                    </p:cTn>
                                  </p:par>
                                </p:childTnLst>
                              </p:cTn>
                            </p:par>
                            <p:par>
                              <p:cTn id="101" fill="hold">
                                <p:stCondLst>
                                  <p:cond delay="8350"/>
                                </p:stCondLst>
                                <p:childTnLst>
                                  <p:par>
                                    <p:cTn id="102" presetID="22" presetClass="entr" presetSubtype="8"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ipe(left)">
                                          <p:cBhvr>
                                            <p:cTn id="104" dur="500"/>
                                            <p:tgtEl>
                                              <p:spTgt spid="53"/>
                                            </p:tgtEl>
                                          </p:cBhvr>
                                        </p:animEffect>
                                      </p:childTnLst>
                                    </p:cTn>
                                  </p:par>
                                </p:childTnLst>
                              </p:cTn>
                            </p:par>
                            <p:par>
                              <p:cTn id="105" fill="hold">
                                <p:stCondLst>
                                  <p:cond delay="8850"/>
                                </p:stCondLst>
                                <p:childTnLst>
                                  <p:par>
                                    <p:cTn id="106" presetID="10" presetClass="entr" presetSubtype="0" fill="hold" grpId="0"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5" grpId="0"/>
          <p:bldP spid="50" grpId="0" animBg="1"/>
          <p:bldP spid="51" grpId="0" animBg="1"/>
          <p:bldP spid="52" grpId="0" animBg="1"/>
          <p:bldP spid="53" grpId="0" animBg="1"/>
          <p:bldP spid="59" grpId="0"/>
          <p:bldP spid="59" grpId="1"/>
          <p:bldP spid="63" grpId="0"/>
          <p:bldP spid="63" grpId="1"/>
          <p:bldP spid="96" grpId="0"/>
          <p:bldP spid="96" grpId="1"/>
          <p:bldP spid="100" grpId="0"/>
          <p:bldP spid="100" grpId="1"/>
          <p:bldP spid="3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3"/>
          <p:cNvSpPr>
            <a:spLocks noChangeArrowheads="1"/>
          </p:cNvSpPr>
          <p:nvPr/>
        </p:nvSpPr>
        <p:spPr bwMode="auto">
          <a:xfrm>
            <a:off x="1043608" y="371449"/>
            <a:ext cx="283922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主要内容：</a:t>
            </a:r>
            <a:r>
              <a:rPr lang="zh-CN" altLang="en-US" sz="2000" b="1" dirty="0">
                <a:solidFill>
                  <a:schemeClr val="accent1"/>
                </a:solidFill>
              </a:rPr>
              <a:t>学系列讲话</a:t>
            </a:r>
          </a:p>
        </p:txBody>
      </p:sp>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接连接符 31"/>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34" name="组合 33"/>
          <p:cNvGrpSpPr/>
          <p:nvPr/>
        </p:nvGrpSpPr>
        <p:grpSpPr>
          <a:xfrm>
            <a:off x="6659391" y="1771988"/>
            <a:ext cx="1489316" cy="1319972"/>
            <a:chOff x="2222142" y="1779662"/>
            <a:chExt cx="1489316" cy="1319972"/>
          </a:xfrm>
        </p:grpSpPr>
        <p:grpSp>
          <p:nvGrpSpPr>
            <p:cNvPr id="35" name="组合 34"/>
            <p:cNvGrpSpPr/>
            <p:nvPr/>
          </p:nvGrpSpPr>
          <p:grpSpPr>
            <a:xfrm>
              <a:off x="2222142" y="1779662"/>
              <a:ext cx="1489316" cy="1319972"/>
              <a:chOff x="6054354" y="2539265"/>
              <a:chExt cx="1102806" cy="977410"/>
            </a:xfrm>
          </p:grpSpPr>
          <p:sp>
            <p:nvSpPr>
              <p:cNvPr id="38"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7" name="TextBox 14"/>
            <p:cNvSpPr txBox="1"/>
            <p:nvPr/>
          </p:nvSpPr>
          <p:spPr>
            <a:xfrm>
              <a:off x="2633756" y="1966556"/>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学</a:t>
              </a:r>
            </a:p>
          </p:txBody>
        </p:sp>
      </p:grpSp>
      <p:sp>
        <p:nvSpPr>
          <p:cNvPr id="40" name="TextBox 45"/>
          <p:cNvSpPr txBox="1"/>
          <p:nvPr/>
        </p:nvSpPr>
        <p:spPr>
          <a:xfrm>
            <a:off x="6592867" y="3231198"/>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accent1"/>
                </a:solidFill>
                <a:latin typeface="微软雅黑" pitchFamily="34" charset="-122"/>
                <a:ea typeface="微软雅黑" pitchFamily="34" charset="-122"/>
              </a:rPr>
              <a:t>学</a:t>
            </a:r>
            <a:r>
              <a:rPr lang="zh-CN" altLang="en-US" sz="2400" b="1" dirty="0">
                <a:latin typeface="微软雅黑" pitchFamily="34" charset="-122"/>
                <a:ea typeface="微软雅黑" pitchFamily="34" charset="-122"/>
              </a:rPr>
              <a:t>系列讲话</a:t>
            </a:r>
          </a:p>
        </p:txBody>
      </p:sp>
      <p:sp>
        <p:nvSpPr>
          <p:cNvPr id="41" name="五边形 40"/>
          <p:cNvSpPr/>
          <p:nvPr/>
        </p:nvSpPr>
        <p:spPr>
          <a:xfrm>
            <a:off x="1670125" y="1580347"/>
            <a:ext cx="4341194"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习近平总书记关于改革发展稳定、内政外交国防、治党治国治军的重要思想</a:t>
            </a:r>
          </a:p>
        </p:txBody>
      </p:sp>
      <p:sp>
        <p:nvSpPr>
          <p:cNvPr id="42" name="五边形 41"/>
          <p:cNvSpPr/>
          <p:nvPr/>
        </p:nvSpPr>
        <p:spPr>
          <a:xfrm>
            <a:off x="1670124" y="2462346"/>
            <a:ext cx="4341195"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党中央治国理政新理念新思想新战略</a:t>
            </a:r>
          </a:p>
        </p:txBody>
      </p:sp>
      <p:sp>
        <p:nvSpPr>
          <p:cNvPr id="43" name="五边形 42"/>
          <p:cNvSpPr/>
          <p:nvPr/>
        </p:nvSpPr>
        <p:spPr>
          <a:xfrm>
            <a:off x="1670125" y="3341674"/>
            <a:ext cx="4341193" cy="540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bg1"/>
                </a:solidFill>
              </a:rPr>
              <a:t>同学习马克思列宁主义、毛泽东思想、邓小平理论、“三个代表”重要思想、科学发展观结合起来</a:t>
            </a:r>
          </a:p>
        </p:txBody>
      </p:sp>
      <p:grpSp>
        <p:nvGrpSpPr>
          <p:cNvPr id="44" name="组合 43"/>
          <p:cNvGrpSpPr/>
          <p:nvPr/>
        </p:nvGrpSpPr>
        <p:grpSpPr>
          <a:xfrm>
            <a:off x="931851" y="1419622"/>
            <a:ext cx="840522" cy="840520"/>
            <a:chOff x="751391" y="1204987"/>
            <a:chExt cx="1488068" cy="1488066"/>
          </a:xfrm>
        </p:grpSpPr>
        <p:sp>
          <p:nvSpPr>
            <p:cNvPr id="45" name="椭圆 44"/>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6" name="椭圆 45"/>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47" name="TextBox 46"/>
          <p:cNvSpPr txBox="1"/>
          <p:nvPr/>
        </p:nvSpPr>
        <p:spPr>
          <a:xfrm>
            <a:off x="1126414" y="1611864"/>
            <a:ext cx="495649" cy="461665"/>
          </a:xfrm>
          <a:prstGeom prst="rect">
            <a:avLst/>
          </a:prstGeom>
          <a:noFill/>
        </p:spPr>
        <p:txBody>
          <a:bodyPr wrap="none" rtlCol="0">
            <a:spAutoFit/>
          </a:bodyPr>
          <a:lstStyle/>
          <a:p>
            <a:r>
              <a:rPr lang="en-US" altLang="zh-CN" sz="2400" b="1" dirty="0" smtClean="0">
                <a:solidFill>
                  <a:schemeClr val="accent1"/>
                </a:solidFill>
              </a:rPr>
              <a:t>01</a:t>
            </a:r>
            <a:endParaRPr lang="zh-CN" altLang="en-US" sz="2400" b="1" dirty="0">
              <a:solidFill>
                <a:schemeClr val="accent1"/>
              </a:solidFill>
            </a:endParaRPr>
          </a:p>
        </p:txBody>
      </p:sp>
      <p:grpSp>
        <p:nvGrpSpPr>
          <p:cNvPr id="48" name="组合 47"/>
          <p:cNvGrpSpPr/>
          <p:nvPr/>
        </p:nvGrpSpPr>
        <p:grpSpPr>
          <a:xfrm>
            <a:off x="922326" y="2298206"/>
            <a:ext cx="840522" cy="840520"/>
            <a:chOff x="751391" y="1204987"/>
            <a:chExt cx="1488068" cy="1488066"/>
          </a:xfrm>
        </p:grpSpPr>
        <p:sp>
          <p:nvSpPr>
            <p:cNvPr id="49" name="椭圆 48"/>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0" name="椭圆 49"/>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51" name="TextBox 50"/>
          <p:cNvSpPr txBox="1"/>
          <p:nvPr/>
        </p:nvSpPr>
        <p:spPr>
          <a:xfrm>
            <a:off x="1116889" y="2490448"/>
            <a:ext cx="495649" cy="461665"/>
          </a:xfrm>
          <a:prstGeom prst="rect">
            <a:avLst/>
          </a:prstGeom>
          <a:noFill/>
        </p:spPr>
        <p:txBody>
          <a:bodyPr wrap="none" rtlCol="0">
            <a:spAutoFit/>
          </a:bodyPr>
          <a:lstStyle/>
          <a:p>
            <a:r>
              <a:rPr lang="en-US" altLang="zh-CN" sz="2400" b="1" dirty="0" smtClean="0">
                <a:solidFill>
                  <a:schemeClr val="accent1"/>
                </a:solidFill>
              </a:rPr>
              <a:t>02</a:t>
            </a:r>
            <a:endParaRPr lang="zh-CN" altLang="en-US" sz="2400" b="1" dirty="0">
              <a:solidFill>
                <a:schemeClr val="accent1"/>
              </a:solidFill>
            </a:endParaRPr>
          </a:p>
        </p:txBody>
      </p:sp>
      <p:grpSp>
        <p:nvGrpSpPr>
          <p:cNvPr id="52" name="组合 51"/>
          <p:cNvGrpSpPr/>
          <p:nvPr/>
        </p:nvGrpSpPr>
        <p:grpSpPr>
          <a:xfrm>
            <a:off x="922326" y="3181352"/>
            <a:ext cx="840522" cy="840520"/>
            <a:chOff x="751391" y="1204987"/>
            <a:chExt cx="1488068" cy="1488066"/>
          </a:xfrm>
        </p:grpSpPr>
        <p:sp>
          <p:nvSpPr>
            <p:cNvPr id="53" name="椭圆 52"/>
            <p:cNvSpPr/>
            <p:nvPr/>
          </p:nvSpPr>
          <p:spPr>
            <a:xfrm>
              <a:off x="751391" y="1204987"/>
              <a:ext cx="1488068" cy="1488066"/>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4" name="椭圆 53"/>
            <p:cNvSpPr/>
            <p:nvPr/>
          </p:nvSpPr>
          <p:spPr>
            <a:xfrm>
              <a:off x="937263" y="1390861"/>
              <a:ext cx="1116328" cy="1116322"/>
            </a:xfrm>
            <a:prstGeom prst="ellipse">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55" name="TextBox 54"/>
          <p:cNvSpPr txBox="1"/>
          <p:nvPr/>
        </p:nvSpPr>
        <p:spPr>
          <a:xfrm>
            <a:off x="1116889" y="3373594"/>
            <a:ext cx="495649" cy="461665"/>
          </a:xfrm>
          <a:prstGeom prst="rect">
            <a:avLst/>
          </a:prstGeom>
          <a:noFill/>
        </p:spPr>
        <p:txBody>
          <a:bodyPr wrap="none" rtlCol="0">
            <a:spAutoFit/>
          </a:bodyPr>
          <a:lstStyle/>
          <a:p>
            <a:r>
              <a:rPr lang="en-US" altLang="zh-CN" sz="2400" b="1" dirty="0" smtClean="0">
                <a:solidFill>
                  <a:schemeClr val="accent1"/>
                </a:solidFill>
              </a:rPr>
              <a:t>03</a:t>
            </a:r>
            <a:endParaRPr lang="zh-CN" altLang="en-US" sz="2400" b="1" dirty="0">
              <a:solidFill>
                <a:schemeClr val="accent1"/>
              </a:solidFill>
            </a:endParaRPr>
          </a:p>
        </p:txBody>
      </p:sp>
      <p:sp>
        <p:nvSpPr>
          <p:cNvPr id="56" name="矩形 55"/>
          <p:cNvSpPr/>
          <p:nvPr/>
        </p:nvSpPr>
        <p:spPr>
          <a:xfrm>
            <a:off x="2267744" y="4227934"/>
            <a:ext cx="5152327" cy="338554"/>
          </a:xfrm>
          <a:prstGeom prst="rect">
            <a:avLst/>
          </a:prstGeom>
        </p:spPr>
        <p:txBody>
          <a:bodyPr wrap="square">
            <a:spAutoFit/>
          </a:bodyPr>
          <a:lstStyle/>
          <a:p>
            <a:r>
              <a:rPr lang="zh-CN" altLang="en-US" sz="1600" b="1" dirty="0">
                <a:solidFill>
                  <a:schemeClr val="accent1"/>
                </a:solidFill>
              </a:rPr>
              <a:t>要区别普通党员和党员领导干部，确定学习的重点</a:t>
            </a:r>
            <a:r>
              <a:rPr lang="zh-CN" altLang="en-US" sz="1600" b="1" dirty="0" smtClean="0">
                <a:solidFill>
                  <a:schemeClr val="accent1"/>
                </a:solidFill>
              </a:rPr>
              <a:t>内容</a:t>
            </a:r>
            <a:endParaRPr lang="zh-CN" altLang="en-US" sz="1600" b="1" dirty="0">
              <a:solidFill>
                <a:schemeClr val="accent1"/>
              </a:solidFill>
            </a:endParaRPr>
          </a:p>
        </p:txBody>
      </p:sp>
      <p:sp>
        <p:nvSpPr>
          <p:cNvPr id="28" name="TextBox 2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8774527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750"/>
                                            <p:tgtEl>
                                              <p:spTgt spid="33"/>
                                            </p:tgtEl>
                                          </p:cBhvr>
                                        </p:animEffect>
                                      </p:childTnLst>
                                    </p:cTn>
                                  </p:par>
                                </p:childTnLst>
                              </p:cTn>
                            </p:par>
                            <p:par>
                              <p:cTn id="19" fill="hold">
                                <p:stCondLst>
                                  <p:cond delay="1750"/>
                                </p:stCondLst>
                                <p:childTnLst>
                                  <p:par>
                                    <p:cTn id="20" presetID="2" presetClass="entr" presetSubtype="2" accel="58000" fill="hold" nodeType="afterEffect" p14:presetBounceEnd="60000">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14:bounceEnd="60000">
                                          <p:cBhvr additive="base">
                                            <p:cTn id="22" dur="1000" fill="hold"/>
                                            <p:tgtEl>
                                              <p:spTgt spid="34"/>
                                            </p:tgtEl>
                                            <p:attrNameLst>
                                              <p:attrName>ppt_x</p:attrName>
                                            </p:attrNameLst>
                                          </p:cBhvr>
                                          <p:tavLst>
                                            <p:tav tm="0">
                                              <p:val>
                                                <p:strVal val="1+#ppt_w/2"/>
                                              </p:val>
                                            </p:tav>
                                            <p:tav tm="100000">
                                              <p:val>
                                                <p:strVal val="#ppt_x"/>
                                              </p:val>
                                            </p:tav>
                                          </p:tavLst>
                                        </p:anim>
                                        <p:anim calcmode="lin" valueType="num" p14:bounceEnd="60000">
                                          <p:cBhvr additive="base">
                                            <p:cTn id="23" dur="1000" fill="hold"/>
                                            <p:tgtEl>
                                              <p:spTgt spid="34"/>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500"/>
                                            <p:tgtEl>
                                              <p:spTgt spid="40"/>
                                            </p:tgtEl>
                                          </p:cBhvr>
                                        </p:animEffect>
                                        <p:anim calcmode="lin" valueType="num">
                                          <p:cBhvr>
                                            <p:cTn id="27" dur="1500" fill="hold"/>
                                            <p:tgtEl>
                                              <p:spTgt spid="40"/>
                                            </p:tgtEl>
                                            <p:attrNameLst>
                                              <p:attrName>ppt_x</p:attrName>
                                            </p:attrNameLst>
                                          </p:cBhvr>
                                          <p:tavLst>
                                            <p:tav tm="0">
                                              <p:val>
                                                <p:strVal val="#ppt_x"/>
                                              </p:val>
                                            </p:tav>
                                            <p:tav tm="100000">
                                              <p:val>
                                                <p:strVal val="#ppt_x"/>
                                              </p:val>
                                            </p:tav>
                                          </p:tavLst>
                                        </p:anim>
                                        <p:anim calcmode="lin" valueType="num">
                                          <p:cBhvr>
                                            <p:cTn id="28" dur="1500" fill="hold"/>
                                            <p:tgtEl>
                                              <p:spTgt spid="40"/>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53" presetClass="entr" presetSubtype="16"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300" fill="hold"/>
                                            <p:tgtEl>
                                              <p:spTgt spid="44"/>
                                            </p:tgtEl>
                                            <p:attrNameLst>
                                              <p:attrName>ppt_w</p:attrName>
                                            </p:attrNameLst>
                                          </p:cBhvr>
                                          <p:tavLst>
                                            <p:tav tm="0">
                                              <p:val>
                                                <p:fltVal val="0"/>
                                              </p:val>
                                            </p:tav>
                                            <p:tav tm="100000">
                                              <p:val>
                                                <p:strVal val="#ppt_w"/>
                                              </p:val>
                                            </p:tav>
                                          </p:tavLst>
                                        </p:anim>
                                        <p:anim calcmode="lin" valueType="num">
                                          <p:cBhvr>
                                            <p:cTn id="33" dur="300" fill="hold"/>
                                            <p:tgtEl>
                                              <p:spTgt spid="44"/>
                                            </p:tgtEl>
                                            <p:attrNameLst>
                                              <p:attrName>ppt_h</p:attrName>
                                            </p:attrNameLst>
                                          </p:cBhvr>
                                          <p:tavLst>
                                            <p:tav tm="0">
                                              <p:val>
                                                <p:fltVal val="0"/>
                                              </p:val>
                                            </p:tav>
                                            <p:tav tm="100000">
                                              <p:val>
                                                <p:strVal val="#ppt_h"/>
                                              </p:val>
                                            </p:tav>
                                          </p:tavLst>
                                        </p:anim>
                                        <p:animEffect transition="in" filter="fade">
                                          <p:cBhvr>
                                            <p:cTn id="34" dur="300"/>
                                            <p:tgtEl>
                                              <p:spTgt spid="44"/>
                                            </p:tgtEl>
                                          </p:cBhvr>
                                        </p:animEffect>
                                      </p:childTnLst>
                                    </p:cTn>
                                  </p:par>
                                  <p:par>
                                    <p:cTn id="35" presetID="6" presetClass="emph" presetSubtype="0" autoRev="1" fill="hold" nodeType="withEffect">
                                      <p:stCondLst>
                                        <p:cond delay="300"/>
                                      </p:stCondLst>
                                      <p:childTnLst>
                                        <p:animScale>
                                          <p:cBhvr>
                                            <p:cTn id="36" dur="150" fill="hold"/>
                                            <p:tgtEl>
                                              <p:spTgt spid="44"/>
                                            </p:tgtEl>
                                          </p:cBhvr>
                                          <p:by x="110000" y="110000"/>
                                        </p:animScale>
                                      </p:childTnLst>
                                    </p:cTn>
                                  </p:par>
                                  <p:par>
                                    <p:cTn id="37" presetID="53" presetClass="entr" presetSubtype="16" fill="hold" grpId="0" nodeType="withEffect">
                                      <p:stCondLst>
                                        <p:cond delay="3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300" fill="hold"/>
                                            <p:tgtEl>
                                              <p:spTgt spid="47"/>
                                            </p:tgtEl>
                                            <p:attrNameLst>
                                              <p:attrName>ppt_w</p:attrName>
                                            </p:attrNameLst>
                                          </p:cBhvr>
                                          <p:tavLst>
                                            <p:tav tm="0">
                                              <p:val>
                                                <p:fltVal val="0"/>
                                              </p:val>
                                            </p:tav>
                                            <p:tav tm="100000">
                                              <p:val>
                                                <p:strVal val="#ppt_w"/>
                                              </p:val>
                                            </p:tav>
                                          </p:tavLst>
                                        </p:anim>
                                        <p:anim calcmode="lin" valueType="num">
                                          <p:cBhvr>
                                            <p:cTn id="40" dur="300" fill="hold"/>
                                            <p:tgtEl>
                                              <p:spTgt spid="47"/>
                                            </p:tgtEl>
                                            <p:attrNameLst>
                                              <p:attrName>ppt_h</p:attrName>
                                            </p:attrNameLst>
                                          </p:cBhvr>
                                          <p:tavLst>
                                            <p:tav tm="0">
                                              <p:val>
                                                <p:fltVal val="0"/>
                                              </p:val>
                                            </p:tav>
                                            <p:tav tm="100000">
                                              <p:val>
                                                <p:strVal val="#ppt_h"/>
                                              </p:val>
                                            </p:tav>
                                          </p:tavLst>
                                        </p:anim>
                                        <p:animEffect transition="in" filter="fade">
                                          <p:cBhvr>
                                            <p:cTn id="41" dur="300"/>
                                            <p:tgtEl>
                                              <p:spTgt spid="47"/>
                                            </p:tgtEl>
                                          </p:cBhvr>
                                        </p:animEffect>
                                      </p:childTnLst>
                                    </p:cTn>
                                  </p:par>
                                  <p:par>
                                    <p:cTn id="42" presetID="6" presetClass="emph" presetSubtype="0" autoRev="1" fill="hold" grpId="1" nodeType="withEffect">
                                      <p:stCondLst>
                                        <p:cond delay="600"/>
                                      </p:stCondLst>
                                      <p:childTnLst>
                                        <p:animScale>
                                          <p:cBhvr>
                                            <p:cTn id="43" dur="150" fill="hold"/>
                                            <p:tgtEl>
                                              <p:spTgt spid="47"/>
                                            </p:tgtEl>
                                          </p:cBhvr>
                                          <p:by x="110000" y="110000"/>
                                        </p:animScale>
                                      </p:childTnLst>
                                    </p:cTn>
                                  </p:par>
                                </p:childTnLst>
                              </p:cTn>
                            </p:par>
                            <p:par>
                              <p:cTn id="44" fill="hold">
                                <p:stCondLst>
                                  <p:cond delay="4150"/>
                                </p:stCondLst>
                                <p:childTnLst>
                                  <p:par>
                                    <p:cTn id="45" presetID="22" presetClass="entr" presetSubtype="8"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par>
                              <p:cTn id="48" fill="hold">
                                <p:stCondLst>
                                  <p:cond delay="4650"/>
                                </p:stCondLst>
                                <p:childTnLst>
                                  <p:par>
                                    <p:cTn id="49" presetID="53" presetClass="entr" presetSubtype="16"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300" fill="hold"/>
                                            <p:tgtEl>
                                              <p:spTgt spid="48"/>
                                            </p:tgtEl>
                                            <p:attrNameLst>
                                              <p:attrName>ppt_w</p:attrName>
                                            </p:attrNameLst>
                                          </p:cBhvr>
                                          <p:tavLst>
                                            <p:tav tm="0">
                                              <p:val>
                                                <p:fltVal val="0"/>
                                              </p:val>
                                            </p:tav>
                                            <p:tav tm="100000">
                                              <p:val>
                                                <p:strVal val="#ppt_w"/>
                                              </p:val>
                                            </p:tav>
                                          </p:tavLst>
                                        </p:anim>
                                        <p:anim calcmode="lin" valueType="num">
                                          <p:cBhvr>
                                            <p:cTn id="52" dur="300" fill="hold"/>
                                            <p:tgtEl>
                                              <p:spTgt spid="48"/>
                                            </p:tgtEl>
                                            <p:attrNameLst>
                                              <p:attrName>ppt_h</p:attrName>
                                            </p:attrNameLst>
                                          </p:cBhvr>
                                          <p:tavLst>
                                            <p:tav tm="0">
                                              <p:val>
                                                <p:fltVal val="0"/>
                                              </p:val>
                                            </p:tav>
                                            <p:tav tm="100000">
                                              <p:val>
                                                <p:strVal val="#ppt_h"/>
                                              </p:val>
                                            </p:tav>
                                          </p:tavLst>
                                        </p:anim>
                                        <p:animEffect transition="in" filter="fade">
                                          <p:cBhvr>
                                            <p:cTn id="53" dur="300"/>
                                            <p:tgtEl>
                                              <p:spTgt spid="48"/>
                                            </p:tgtEl>
                                          </p:cBhvr>
                                        </p:animEffect>
                                      </p:childTnLst>
                                    </p:cTn>
                                  </p:par>
                                  <p:par>
                                    <p:cTn id="54" presetID="6" presetClass="emph" presetSubtype="0" autoRev="1" fill="hold" nodeType="withEffect">
                                      <p:stCondLst>
                                        <p:cond delay="300"/>
                                      </p:stCondLst>
                                      <p:childTnLst>
                                        <p:animScale>
                                          <p:cBhvr>
                                            <p:cTn id="55" dur="150" fill="hold"/>
                                            <p:tgtEl>
                                              <p:spTgt spid="48"/>
                                            </p:tgtEl>
                                          </p:cBhvr>
                                          <p:by x="110000" y="110000"/>
                                        </p:animScale>
                                      </p:childTnLst>
                                    </p:cTn>
                                  </p:par>
                                  <p:par>
                                    <p:cTn id="56" presetID="53" presetClass="entr" presetSubtype="16" fill="hold" grpId="0" nodeType="withEffect">
                                      <p:stCondLst>
                                        <p:cond delay="300"/>
                                      </p:stCondLst>
                                      <p:childTnLst>
                                        <p:set>
                                          <p:cBhvr>
                                            <p:cTn id="57" dur="1" fill="hold">
                                              <p:stCondLst>
                                                <p:cond delay="0"/>
                                              </p:stCondLst>
                                            </p:cTn>
                                            <p:tgtEl>
                                              <p:spTgt spid="51"/>
                                            </p:tgtEl>
                                            <p:attrNameLst>
                                              <p:attrName>style.visibility</p:attrName>
                                            </p:attrNameLst>
                                          </p:cBhvr>
                                          <p:to>
                                            <p:strVal val="visible"/>
                                          </p:to>
                                        </p:set>
                                        <p:anim calcmode="lin" valueType="num">
                                          <p:cBhvr>
                                            <p:cTn id="58" dur="300" fill="hold"/>
                                            <p:tgtEl>
                                              <p:spTgt spid="51"/>
                                            </p:tgtEl>
                                            <p:attrNameLst>
                                              <p:attrName>ppt_w</p:attrName>
                                            </p:attrNameLst>
                                          </p:cBhvr>
                                          <p:tavLst>
                                            <p:tav tm="0">
                                              <p:val>
                                                <p:fltVal val="0"/>
                                              </p:val>
                                            </p:tav>
                                            <p:tav tm="100000">
                                              <p:val>
                                                <p:strVal val="#ppt_w"/>
                                              </p:val>
                                            </p:tav>
                                          </p:tavLst>
                                        </p:anim>
                                        <p:anim calcmode="lin" valueType="num">
                                          <p:cBhvr>
                                            <p:cTn id="59" dur="300" fill="hold"/>
                                            <p:tgtEl>
                                              <p:spTgt spid="51"/>
                                            </p:tgtEl>
                                            <p:attrNameLst>
                                              <p:attrName>ppt_h</p:attrName>
                                            </p:attrNameLst>
                                          </p:cBhvr>
                                          <p:tavLst>
                                            <p:tav tm="0">
                                              <p:val>
                                                <p:fltVal val="0"/>
                                              </p:val>
                                            </p:tav>
                                            <p:tav tm="100000">
                                              <p:val>
                                                <p:strVal val="#ppt_h"/>
                                              </p:val>
                                            </p:tav>
                                          </p:tavLst>
                                        </p:anim>
                                        <p:animEffect transition="in" filter="fade">
                                          <p:cBhvr>
                                            <p:cTn id="60" dur="300"/>
                                            <p:tgtEl>
                                              <p:spTgt spid="51"/>
                                            </p:tgtEl>
                                          </p:cBhvr>
                                        </p:animEffect>
                                      </p:childTnLst>
                                    </p:cTn>
                                  </p:par>
                                  <p:par>
                                    <p:cTn id="61" presetID="6" presetClass="emph" presetSubtype="0" autoRev="1" fill="hold" grpId="1" nodeType="withEffect">
                                      <p:stCondLst>
                                        <p:cond delay="600"/>
                                      </p:stCondLst>
                                      <p:childTnLst>
                                        <p:animScale>
                                          <p:cBhvr>
                                            <p:cTn id="62" dur="150" fill="hold"/>
                                            <p:tgtEl>
                                              <p:spTgt spid="51"/>
                                            </p:tgtEl>
                                          </p:cBhvr>
                                          <p:by x="110000" y="110000"/>
                                        </p:animScale>
                                      </p:childTnLst>
                                    </p:cTn>
                                  </p:par>
                                </p:childTnLst>
                              </p:cTn>
                            </p:par>
                            <p:par>
                              <p:cTn id="63" fill="hold">
                                <p:stCondLst>
                                  <p:cond delay="5550"/>
                                </p:stCondLst>
                                <p:childTnLst>
                                  <p:par>
                                    <p:cTn id="64" presetID="22" presetClass="entr" presetSubtype="8"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par>
                              <p:cTn id="67" fill="hold">
                                <p:stCondLst>
                                  <p:cond delay="6050"/>
                                </p:stCondLst>
                                <p:childTnLst>
                                  <p:par>
                                    <p:cTn id="68" presetID="53" presetClass="entr" presetSubtype="16"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300" fill="hold"/>
                                            <p:tgtEl>
                                              <p:spTgt spid="52"/>
                                            </p:tgtEl>
                                            <p:attrNameLst>
                                              <p:attrName>ppt_w</p:attrName>
                                            </p:attrNameLst>
                                          </p:cBhvr>
                                          <p:tavLst>
                                            <p:tav tm="0">
                                              <p:val>
                                                <p:fltVal val="0"/>
                                              </p:val>
                                            </p:tav>
                                            <p:tav tm="100000">
                                              <p:val>
                                                <p:strVal val="#ppt_w"/>
                                              </p:val>
                                            </p:tav>
                                          </p:tavLst>
                                        </p:anim>
                                        <p:anim calcmode="lin" valueType="num">
                                          <p:cBhvr>
                                            <p:cTn id="71" dur="300" fill="hold"/>
                                            <p:tgtEl>
                                              <p:spTgt spid="52"/>
                                            </p:tgtEl>
                                            <p:attrNameLst>
                                              <p:attrName>ppt_h</p:attrName>
                                            </p:attrNameLst>
                                          </p:cBhvr>
                                          <p:tavLst>
                                            <p:tav tm="0">
                                              <p:val>
                                                <p:fltVal val="0"/>
                                              </p:val>
                                            </p:tav>
                                            <p:tav tm="100000">
                                              <p:val>
                                                <p:strVal val="#ppt_h"/>
                                              </p:val>
                                            </p:tav>
                                          </p:tavLst>
                                        </p:anim>
                                        <p:animEffect transition="in" filter="fade">
                                          <p:cBhvr>
                                            <p:cTn id="72" dur="300"/>
                                            <p:tgtEl>
                                              <p:spTgt spid="52"/>
                                            </p:tgtEl>
                                          </p:cBhvr>
                                        </p:animEffect>
                                      </p:childTnLst>
                                    </p:cTn>
                                  </p:par>
                                  <p:par>
                                    <p:cTn id="73" presetID="6" presetClass="emph" presetSubtype="0" autoRev="1" fill="hold" nodeType="withEffect">
                                      <p:stCondLst>
                                        <p:cond delay="300"/>
                                      </p:stCondLst>
                                      <p:childTnLst>
                                        <p:animScale>
                                          <p:cBhvr>
                                            <p:cTn id="74" dur="150" fill="hold"/>
                                            <p:tgtEl>
                                              <p:spTgt spid="52"/>
                                            </p:tgtEl>
                                          </p:cBhvr>
                                          <p:by x="110000" y="110000"/>
                                        </p:animScale>
                                      </p:childTnLst>
                                    </p:cTn>
                                  </p:par>
                                  <p:par>
                                    <p:cTn id="75" presetID="53" presetClass="entr" presetSubtype="16" fill="hold" grpId="0" nodeType="withEffect">
                                      <p:stCondLst>
                                        <p:cond delay="300"/>
                                      </p:stCondLst>
                                      <p:childTnLst>
                                        <p:set>
                                          <p:cBhvr>
                                            <p:cTn id="76" dur="1" fill="hold">
                                              <p:stCondLst>
                                                <p:cond delay="0"/>
                                              </p:stCondLst>
                                            </p:cTn>
                                            <p:tgtEl>
                                              <p:spTgt spid="55"/>
                                            </p:tgtEl>
                                            <p:attrNameLst>
                                              <p:attrName>style.visibility</p:attrName>
                                            </p:attrNameLst>
                                          </p:cBhvr>
                                          <p:to>
                                            <p:strVal val="visible"/>
                                          </p:to>
                                        </p:set>
                                        <p:anim calcmode="lin" valueType="num">
                                          <p:cBhvr>
                                            <p:cTn id="77" dur="300" fill="hold"/>
                                            <p:tgtEl>
                                              <p:spTgt spid="55"/>
                                            </p:tgtEl>
                                            <p:attrNameLst>
                                              <p:attrName>ppt_w</p:attrName>
                                            </p:attrNameLst>
                                          </p:cBhvr>
                                          <p:tavLst>
                                            <p:tav tm="0">
                                              <p:val>
                                                <p:fltVal val="0"/>
                                              </p:val>
                                            </p:tav>
                                            <p:tav tm="100000">
                                              <p:val>
                                                <p:strVal val="#ppt_w"/>
                                              </p:val>
                                            </p:tav>
                                          </p:tavLst>
                                        </p:anim>
                                        <p:anim calcmode="lin" valueType="num">
                                          <p:cBhvr>
                                            <p:cTn id="78" dur="300" fill="hold"/>
                                            <p:tgtEl>
                                              <p:spTgt spid="55"/>
                                            </p:tgtEl>
                                            <p:attrNameLst>
                                              <p:attrName>ppt_h</p:attrName>
                                            </p:attrNameLst>
                                          </p:cBhvr>
                                          <p:tavLst>
                                            <p:tav tm="0">
                                              <p:val>
                                                <p:fltVal val="0"/>
                                              </p:val>
                                            </p:tav>
                                            <p:tav tm="100000">
                                              <p:val>
                                                <p:strVal val="#ppt_h"/>
                                              </p:val>
                                            </p:tav>
                                          </p:tavLst>
                                        </p:anim>
                                        <p:animEffect transition="in" filter="fade">
                                          <p:cBhvr>
                                            <p:cTn id="79" dur="300"/>
                                            <p:tgtEl>
                                              <p:spTgt spid="55"/>
                                            </p:tgtEl>
                                          </p:cBhvr>
                                        </p:animEffect>
                                      </p:childTnLst>
                                    </p:cTn>
                                  </p:par>
                                  <p:par>
                                    <p:cTn id="80" presetID="6" presetClass="emph" presetSubtype="0" autoRev="1" fill="hold" grpId="1" nodeType="withEffect">
                                      <p:stCondLst>
                                        <p:cond delay="600"/>
                                      </p:stCondLst>
                                      <p:childTnLst>
                                        <p:animScale>
                                          <p:cBhvr>
                                            <p:cTn id="81" dur="150" fill="hold"/>
                                            <p:tgtEl>
                                              <p:spTgt spid="55"/>
                                            </p:tgtEl>
                                          </p:cBhvr>
                                          <p:by x="110000" y="110000"/>
                                        </p:animScale>
                                      </p:childTnLst>
                                    </p:cTn>
                                  </p:par>
                                </p:childTnLst>
                              </p:cTn>
                            </p:par>
                            <p:par>
                              <p:cTn id="82" fill="hold">
                                <p:stCondLst>
                                  <p:cond delay="6950"/>
                                </p:stCondLst>
                                <p:childTnLst>
                                  <p:par>
                                    <p:cTn id="83" presetID="22" presetClass="entr" presetSubtype="8"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left)">
                                          <p:cBhvr>
                                            <p:cTn id="85" dur="500"/>
                                            <p:tgtEl>
                                              <p:spTgt spid="43"/>
                                            </p:tgtEl>
                                          </p:cBhvr>
                                        </p:animEffect>
                                      </p:childTnLst>
                                    </p:cTn>
                                  </p:par>
                                </p:childTnLst>
                              </p:cTn>
                            </p:par>
                            <p:par>
                              <p:cTn id="86" fill="hold">
                                <p:stCondLst>
                                  <p:cond delay="7450"/>
                                </p:stCondLst>
                                <p:childTnLst>
                                  <p:par>
                                    <p:cTn id="87" presetID="1" presetClass="entr" presetSubtype="0" fill="hold" grpId="0" nodeType="afterEffect">
                                      <p:stCondLst>
                                        <p:cond delay="0"/>
                                      </p:stCondLst>
                                      <p:iterate type="lt">
                                        <p:tmAbs val="80"/>
                                      </p:iterate>
                                      <p:childTnLst>
                                        <p:set>
                                          <p:cBhvr>
                                            <p:cTn id="88" dur="1" fill="hold">
                                              <p:stCondLst>
                                                <p:cond delay="0"/>
                                              </p:stCondLst>
                                            </p:cTn>
                                            <p:tgtEl>
                                              <p:spTgt spid="56"/>
                                            </p:tgtEl>
                                            <p:attrNameLst>
                                              <p:attrName>style.visibility</p:attrName>
                                            </p:attrNameLst>
                                          </p:cBhvr>
                                          <p:to>
                                            <p:strVal val="visible"/>
                                          </p:to>
                                        </p:set>
                                      </p:childTnLst>
                                    </p:cTn>
                                  </p:par>
                                </p:childTnLst>
                              </p:cTn>
                            </p:par>
                            <p:par>
                              <p:cTn id="89" fill="hold">
                                <p:stCondLst>
                                  <p:cond delay="9291"/>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40" grpId="0"/>
          <p:bldP spid="41" grpId="0" animBg="1"/>
          <p:bldP spid="42" grpId="0" animBg="1"/>
          <p:bldP spid="43" grpId="0" animBg="1"/>
          <p:bldP spid="47" grpId="0"/>
          <p:bldP spid="47" grpId="1"/>
          <p:bldP spid="51" grpId="0"/>
          <p:bldP spid="51" grpId="1"/>
          <p:bldP spid="55" grpId="0"/>
          <p:bldP spid="55" grpId="1"/>
          <p:bldP spid="5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750"/>
                                            <p:tgtEl>
                                              <p:spTgt spid="33"/>
                                            </p:tgtEl>
                                          </p:cBhvr>
                                        </p:animEffect>
                                      </p:childTnLst>
                                    </p:cTn>
                                  </p:par>
                                </p:childTnLst>
                              </p:cTn>
                            </p:par>
                            <p:par>
                              <p:cTn id="19" fill="hold">
                                <p:stCondLst>
                                  <p:cond delay="1750"/>
                                </p:stCondLst>
                                <p:childTnLst>
                                  <p:par>
                                    <p:cTn id="20" presetID="2" presetClass="entr" presetSubtype="2" accel="5800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1000" fill="hold"/>
                                            <p:tgtEl>
                                              <p:spTgt spid="34"/>
                                            </p:tgtEl>
                                            <p:attrNameLst>
                                              <p:attrName>ppt_x</p:attrName>
                                            </p:attrNameLst>
                                          </p:cBhvr>
                                          <p:tavLst>
                                            <p:tav tm="0">
                                              <p:val>
                                                <p:strVal val="1+#ppt_w/2"/>
                                              </p:val>
                                            </p:tav>
                                            <p:tav tm="100000">
                                              <p:val>
                                                <p:strVal val="#ppt_x"/>
                                              </p:val>
                                            </p:tav>
                                          </p:tavLst>
                                        </p:anim>
                                        <p:anim calcmode="lin" valueType="num">
                                          <p:cBhvr additive="base">
                                            <p:cTn id="23" dur="1000" fill="hold"/>
                                            <p:tgtEl>
                                              <p:spTgt spid="34"/>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500"/>
                                            <p:tgtEl>
                                              <p:spTgt spid="40"/>
                                            </p:tgtEl>
                                          </p:cBhvr>
                                        </p:animEffect>
                                        <p:anim calcmode="lin" valueType="num">
                                          <p:cBhvr>
                                            <p:cTn id="27" dur="1500" fill="hold"/>
                                            <p:tgtEl>
                                              <p:spTgt spid="40"/>
                                            </p:tgtEl>
                                            <p:attrNameLst>
                                              <p:attrName>ppt_x</p:attrName>
                                            </p:attrNameLst>
                                          </p:cBhvr>
                                          <p:tavLst>
                                            <p:tav tm="0">
                                              <p:val>
                                                <p:strVal val="#ppt_x"/>
                                              </p:val>
                                            </p:tav>
                                            <p:tav tm="100000">
                                              <p:val>
                                                <p:strVal val="#ppt_x"/>
                                              </p:val>
                                            </p:tav>
                                          </p:tavLst>
                                        </p:anim>
                                        <p:anim calcmode="lin" valueType="num">
                                          <p:cBhvr>
                                            <p:cTn id="28" dur="1500" fill="hold"/>
                                            <p:tgtEl>
                                              <p:spTgt spid="40"/>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53" presetClass="entr" presetSubtype="16"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300" fill="hold"/>
                                            <p:tgtEl>
                                              <p:spTgt spid="44"/>
                                            </p:tgtEl>
                                            <p:attrNameLst>
                                              <p:attrName>ppt_w</p:attrName>
                                            </p:attrNameLst>
                                          </p:cBhvr>
                                          <p:tavLst>
                                            <p:tav tm="0">
                                              <p:val>
                                                <p:fltVal val="0"/>
                                              </p:val>
                                            </p:tav>
                                            <p:tav tm="100000">
                                              <p:val>
                                                <p:strVal val="#ppt_w"/>
                                              </p:val>
                                            </p:tav>
                                          </p:tavLst>
                                        </p:anim>
                                        <p:anim calcmode="lin" valueType="num">
                                          <p:cBhvr>
                                            <p:cTn id="33" dur="300" fill="hold"/>
                                            <p:tgtEl>
                                              <p:spTgt spid="44"/>
                                            </p:tgtEl>
                                            <p:attrNameLst>
                                              <p:attrName>ppt_h</p:attrName>
                                            </p:attrNameLst>
                                          </p:cBhvr>
                                          <p:tavLst>
                                            <p:tav tm="0">
                                              <p:val>
                                                <p:fltVal val="0"/>
                                              </p:val>
                                            </p:tav>
                                            <p:tav tm="100000">
                                              <p:val>
                                                <p:strVal val="#ppt_h"/>
                                              </p:val>
                                            </p:tav>
                                          </p:tavLst>
                                        </p:anim>
                                        <p:animEffect transition="in" filter="fade">
                                          <p:cBhvr>
                                            <p:cTn id="34" dur="300"/>
                                            <p:tgtEl>
                                              <p:spTgt spid="44"/>
                                            </p:tgtEl>
                                          </p:cBhvr>
                                        </p:animEffect>
                                      </p:childTnLst>
                                    </p:cTn>
                                  </p:par>
                                  <p:par>
                                    <p:cTn id="35" presetID="6" presetClass="emph" presetSubtype="0" autoRev="1" fill="hold" nodeType="withEffect">
                                      <p:stCondLst>
                                        <p:cond delay="300"/>
                                      </p:stCondLst>
                                      <p:childTnLst>
                                        <p:animScale>
                                          <p:cBhvr>
                                            <p:cTn id="36" dur="150" fill="hold"/>
                                            <p:tgtEl>
                                              <p:spTgt spid="44"/>
                                            </p:tgtEl>
                                          </p:cBhvr>
                                          <p:by x="110000" y="110000"/>
                                        </p:animScale>
                                      </p:childTnLst>
                                    </p:cTn>
                                  </p:par>
                                  <p:par>
                                    <p:cTn id="37" presetID="53" presetClass="entr" presetSubtype="16" fill="hold" grpId="0" nodeType="withEffect">
                                      <p:stCondLst>
                                        <p:cond delay="3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300" fill="hold"/>
                                            <p:tgtEl>
                                              <p:spTgt spid="47"/>
                                            </p:tgtEl>
                                            <p:attrNameLst>
                                              <p:attrName>ppt_w</p:attrName>
                                            </p:attrNameLst>
                                          </p:cBhvr>
                                          <p:tavLst>
                                            <p:tav tm="0">
                                              <p:val>
                                                <p:fltVal val="0"/>
                                              </p:val>
                                            </p:tav>
                                            <p:tav tm="100000">
                                              <p:val>
                                                <p:strVal val="#ppt_w"/>
                                              </p:val>
                                            </p:tav>
                                          </p:tavLst>
                                        </p:anim>
                                        <p:anim calcmode="lin" valueType="num">
                                          <p:cBhvr>
                                            <p:cTn id="40" dur="300" fill="hold"/>
                                            <p:tgtEl>
                                              <p:spTgt spid="47"/>
                                            </p:tgtEl>
                                            <p:attrNameLst>
                                              <p:attrName>ppt_h</p:attrName>
                                            </p:attrNameLst>
                                          </p:cBhvr>
                                          <p:tavLst>
                                            <p:tav tm="0">
                                              <p:val>
                                                <p:fltVal val="0"/>
                                              </p:val>
                                            </p:tav>
                                            <p:tav tm="100000">
                                              <p:val>
                                                <p:strVal val="#ppt_h"/>
                                              </p:val>
                                            </p:tav>
                                          </p:tavLst>
                                        </p:anim>
                                        <p:animEffect transition="in" filter="fade">
                                          <p:cBhvr>
                                            <p:cTn id="41" dur="300"/>
                                            <p:tgtEl>
                                              <p:spTgt spid="47"/>
                                            </p:tgtEl>
                                          </p:cBhvr>
                                        </p:animEffect>
                                      </p:childTnLst>
                                    </p:cTn>
                                  </p:par>
                                  <p:par>
                                    <p:cTn id="42" presetID="6" presetClass="emph" presetSubtype="0" autoRev="1" fill="hold" grpId="1" nodeType="withEffect">
                                      <p:stCondLst>
                                        <p:cond delay="600"/>
                                      </p:stCondLst>
                                      <p:childTnLst>
                                        <p:animScale>
                                          <p:cBhvr>
                                            <p:cTn id="43" dur="150" fill="hold"/>
                                            <p:tgtEl>
                                              <p:spTgt spid="47"/>
                                            </p:tgtEl>
                                          </p:cBhvr>
                                          <p:by x="110000" y="110000"/>
                                        </p:animScale>
                                      </p:childTnLst>
                                    </p:cTn>
                                  </p:par>
                                </p:childTnLst>
                              </p:cTn>
                            </p:par>
                            <p:par>
                              <p:cTn id="44" fill="hold">
                                <p:stCondLst>
                                  <p:cond delay="4150"/>
                                </p:stCondLst>
                                <p:childTnLst>
                                  <p:par>
                                    <p:cTn id="45" presetID="22" presetClass="entr" presetSubtype="8"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par>
                              <p:cTn id="48" fill="hold">
                                <p:stCondLst>
                                  <p:cond delay="4650"/>
                                </p:stCondLst>
                                <p:childTnLst>
                                  <p:par>
                                    <p:cTn id="49" presetID="53" presetClass="entr" presetSubtype="16"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300" fill="hold"/>
                                            <p:tgtEl>
                                              <p:spTgt spid="48"/>
                                            </p:tgtEl>
                                            <p:attrNameLst>
                                              <p:attrName>ppt_w</p:attrName>
                                            </p:attrNameLst>
                                          </p:cBhvr>
                                          <p:tavLst>
                                            <p:tav tm="0">
                                              <p:val>
                                                <p:fltVal val="0"/>
                                              </p:val>
                                            </p:tav>
                                            <p:tav tm="100000">
                                              <p:val>
                                                <p:strVal val="#ppt_w"/>
                                              </p:val>
                                            </p:tav>
                                          </p:tavLst>
                                        </p:anim>
                                        <p:anim calcmode="lin" valueType="num">
                                          <p:cBhvr>
                                            <p:cTn id="52" dur="300" fill="hold"/>
                                            <p:tgtEl>
                                              <p:spTgt spid="48"/>
                                            </p:tgtEl>
                                            <p:attrNameLst>
                                              <p:attrName>ppt_h</p:attrName>
                                            </p:attrNameLst>
                                          </p:cBhvr>
                                          <p:tavLst>
                                            <p:tav tm="0">
                                              <p:val>
                                                <p:fltVal val="0"/>
                                              </p:val>
                                            </p:tav>
                                            <p:tav tm="100000">
                                              <p:val>
                                                <p:strVal val="#ppt_h"/>
                                              </p:val>
                                            </p:tav>
                                          </p:tavLst>
                                        </p:anim>
                                        <p:animEffect transition="in" filter="fade">
                                          <p:cBhvr>
                                            <p:cTn id="53" dur="300"/>
                                            <p:tgtEl>
                                              <p:spTgt spid="48"/>
                                            </p:tgtEl>
                                          </p:cBhvr>
                                        </p:animEffect>
                                      </p:childTnLst>
                                    </p:cTn>
                                  </p:par>
                                  <p:par>
                                    <p:cTn id="54" presetID="6" presetClass="emph" presetSubtype="0" autoRev="1" fill="hold" nodeType="withEffect">
                                      <p:stCondLst>
                                        <p:cond delay="300"/>
                                      </p:stCondLst>
                                      <p:childTnLst>
                                        <p:animScale>
                                          <p:cBhvr>
                                            <p:cTn id="55" dur="150" fill="hold"/>
                                            <p:tgtEl>
                                              <p:spTgt spid="48"/>
                                            </p:tgtEl>
                                          </p:cBhvr>
                                          <p:by x="110000" y="110000"/>
                                        </p:animScale>
                                      </p:childTnLst>
                                    </p:cTn>
                                  </p:par>
                                  <p:par>
                                    <p:cTn id="56" presetID="53" presetClass="entr" presetSubtype="16" fill="hold" grpId="0" nodeType="withEffect">
                                      <p:stCondLst>
                                        <p:cond delay="300"/>
                                      </p:stCondLst>
                                      <p:childTnLst>
                                        <p:set>
                                          <p:cBhvr>
                                            <p:cTn id="57" dur="1" fill="hold">
                                              <p:stCondLst>
                                                <p:cond delay="0"/>
                                              </p:stCondLst>
                                            </p:cTn>
                                            <p:tgtEl>
                                              <p:spTgt spid="51"/>
                                            </p:tgtEl>
                                            <p:attrNameLst>
                                              <p:attrName>style.visibility</p:attrName>
                                            </p:attrNameLst>
                                          </p:cBhvr>
                                          <p:to>
                                            <p:strVal val="visible"/>
                                          </p:to>
                                        </p:set>
                                        <p:anim calcmode="lin" valueType="num">
                                          <p:cBhvr>
                                            <p:cTn id="58" dur="300" fill="hold"/>
                                            <p:tgtEl>
                                              <p:spTgt spid="51"/>
                                            </p:tgtEl>
                                            <p:attrNameLst>
                                              <p:attrName>ppt_w</p:attrName>
                                            </p:attrNameLst>
                                          </p:cBhvr>
                                          <p:tavLst>
                                            <p:tav tm="0">
                                              <p:val>
                                                <p:fltVal val="0"/>
                                              </p:val>
                                            </p:tav>
                                            <p:tav tm="100000">
                                              <p:val>
                                                <p:strVal val="#ppt_w"/>
                                              </p:val>
                                            </p:tav>
                                          </p:tavLst>
                                        </p:anim>
                                        <p:anim calcmode="lin" valueType="num">
                                          <p:cBhvr>
                                            <p:cTn id="59" dur="300" fill="hold"/>
                                            <p:tgtEl>
                                              <p:spTgt spid="51"/>
                                            </p:tgtEl>
                                            <p:attrNameLst>
                                              <p:attrName>ppt_h</p:attrName>
                                            </p:attrNameLst>
                                          </p:cBhvr>
                                          <p:tavLst>
                                            <p:tav tm="0">
                                              <p:val>
                                                <p:fltVal val="0"/>
                                              </p:val>
                                            </p:tav>
                                            <p:tav tm="100000">
                                              <p:val>
                                                <p:strVal val="#ppt_h"/>
                                              </p:val>
                                            </p:tav>
                                          </p:tavLst>
                                        </p:anim>
                                        <p:animEffect transition="in" filter="fade">
                                          <p:cBhvr>
                                            <p:cTn id="60" dur="300"/>
                                            <p:tgtEl>
                                              <p:spTgt spid="51"/>
                                            </p:tgtEl>
                                          </p:cBhvr>
                                        </p:animEffect>
                                      </p:childTnLst>
                                    </p:cTn>
                                  </p:par>
                                  <p:par>
                                    <p:cTn id="61" presetID="6" presetClass="emph" presetSubtype="0" autoRev="1" fill="hold" grpId="1" nodeType="withEffect">
                                      <p:stCondLst>
                                        <p:cond delay="600"/>
                                      </p:stCondLst>
                                      <p:childTnLst>
                                        <p:animScale>
                                          <p:cBhvr>
                                            <p:cTn id="62" dur="150" fill="hold"/>
                                            <p:tgtEl>
                                              <p:spTgt spid="51"/>
                                            </p:tgtEl>
                                          </p:cBhvr>
                                          <p:by x="110000" y="110000"/>
                                        </p:animScale>
                                      </p:childTnLst>
                                    </p:cTn>
                                  </p:par>
                                </p:childTnLst>
                              </p:cTn>
                            </p:par>
                            <p:par>
                              <p:cTn id="63" fill="hold">
                                <p:stCondLst>
                                  <p:cond delay="5550"/>
                                </p:stCondLst>
                                <p:childTnLst>
                                  <p:par>
                                    <p:cTn id="64" presetID="22" presetClass="entr" presetSubtype="8"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par>
                              <p:cTn id="67" fill="hold">
                                <p:stCondLst>
                                  <p:cond delay="6050"/>
                                </p:stCondLst>
                                <p:childTnLst>
                                  <p:par>
                                    <p:cTn id="68" presetID="53" presetClass="entr" presetSubtype="16"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300" fill="hold"/>
                                            <p:tgtEl>
                                              <p:spTgt spid="52"/>
                                            </p:tgtEl>
                                            <p:attrNameLst>
                                              <p:attrName>ppt_w</p:attrName>
                                            </p:attrNameLst>
                                          </p:cBhvr>
                                          <p:tavLst>
                                            <p:tav tm="0">
                                              <p:val>
                                                <p:fltVal val="0"/>
                                              </p:val>
                                            </p:tav>
                                            <p:tav tm="100000">
                                              <p:val>
                                                <p:strVal val="#ppt_w"/>
                                              </p:val>
                                            </p:tav>
                                          </p:tavLst>
                                        </p:anim>
                                        <p:anim calcmode="lin" valueType="num">
                                          <p:cBhvr>
                                            <p:cTn id="71" dur="300" fill="hold"/>
                                            <p:tgtEl>
                                              <p:spTgt spid="52"/>
                                            </p:tgtEl>
                                            <p:attrNameLst>
                                              <p:attrName>ppt_h</p:attrName>
                                            </p:attrNameLst>
                                          </p:cBhvr>
                                          <p:tavLst>
                                            <p:tav tm="0">
                                              <p:val>
                                                <p:fltVal val="0"/>
                                              </p:val>
                                            </p:tav>
                                            <p:tav tm="100000">
                                              <p:val>
                                                <p:strVal val="#ppt_h"/>
                                              </p:val>
                                            </p:tav>
                                          </p:tavLst>
                                        </p:anim>
                                        <p:animEffect transition="in" filter="fade">
                                          <p:cBhvr>
                                            <p:cTn id="72" dur="300"/>
                                            <p:tgtEl>
                                              <p:spTgt spid="52"/>
                                            </p:tgtEl>
                                          </p:cBhvr>
                                        </p:animEffect>
                                      </p:childTnLst>
                                    </p:cTn>
                                  </p:par>
                                  <p:par>
                                    <p:cTn id="73" presetID="6" presetClass="emph" presetSubtype="0" autoRev="1" fill="hold" nodeType="withEffect">
                                      <p:stCondLst>
                                        <p:cond delay="300"/>
                                      </p:stCondLst>
                                      <p:childTnLst>
                                        <p:animScale>
                                          <p:cBhvr>
                                            <p:cTn id="74" dur="150" fill="hold"/>
                                            <p:tgtEl>
                                              <p:spTgt spid="52"/>
                                            </p:tgtEl>
                                          </p:cBhvr>
                                          <p:by x="110000" y="110000"/>
                                        </p:animScale>
                                      </p:childTnLst>
                                    </p:cTn>
                                  </p:par>
                                  <p:par>
                                    <p:cTn id="75" presetID="53" presetClass="entr" presetSubtype="16" fill="hold" grpId="0" nodeType="withEffect">
                                      <p:stCondLst>
                                        <p:cond delay="300"/>
                                      </p:stCondLst>
                                      <p:childTnLst>
                                        <p:set>
                                          <p:cBhvr>
                                            <p:cTn id="76" dur="1" fill="hold">
                                              <p:stCondLst>
                                                <p:cond delay="0"/>
                                              </p:stCondLst>
                                            </p:cTn>
                                            <p:tgtEl>
                                              <p:spTgt spid="55"/>
                                            </p:tgtEl>
                                            <p:attrNameLst>
                                              <p:attrName>style.visibility</p:attrName>
                                            </p:attrNameLst>
                                          </p:cBhvr>
                                          <p:to>
                                            <p:strVal val="visible"/>
                                          </p:to>
                                        </p:set>
                                        <p:anim calcmode="lin" valueType="num">
                                          <p:cBhvr>
                                            <p:cTn id="77" dur="300" fill="hold"/>
                                            <p:tgtEl>
                                              <p:spTgt spid="55"/>
                                            </p:tgtEl>
                                            <p:attrNameLst>
                                              <p:attrName>ppt_w</p:attrName>
                                            </p:attrNameLst>
                                          </p:cBhvr>
                                          <p:tavLst>
                                            <p:tav tm="0">
                                              <p:val>
                                                <p:fltVal val="0"/>
                                              </p:val>
                                            </p:tav>
                                            <p:tav tm="100000">
                                              <p:val>
                                                <p:strVal val="#ppt_w"/>
                                              </p:val>
                                            </p:tav>
                                          </p:tavLst>
                                        </p:anim>
                                        <p:anim calcmode="lin" valueType="num">
                                          <p:cBhvr>
                                            <p:cTn id="78" dur="300" fill="hold"/>
                                            <p:tgtEl>
                                              <p:spTgt spid="55"/>
                                            </p:tgtEl>
                                            <p:attrNameLst>
                                              <p:attrName>ppt_h</p:attrName>
                                            </p:attrNameLst>
                                          </p:cBhvr>
                                          <p:tavLst>
                                            <p:tav tm="0">
                                              <p:val>
                                                <p:fltVal val="0"/>
                                              </p:val>
                                            </p:tav>
                                            <p:tav tm="100000">
                                              <p:val>
                                                <p:strVal val="#ppt_h"/>
                                              </p:val>
                                            </p:tav>
                                          </p:tavLst>
                                        </p:anim>
                                        <p:animEffect transition="in" filter="fade">
                                          <p:cBhvr>
                                            <p:cTn id="79" dur="300"/>
                                            <p:tgtEl>
                                              <p:spTgt spid="55"/>
                                            </p:tgtEl>
                                          </p:cBhvr>
                                        </p:animEffect>
                                      </p:childTnLst>
                                    </p:cTn>
                                  </p:par>
                                  <p:par>
                                    <p:cTn id="80" presetID="6" presetClass="emph" presetSubtype="0" autoRev="1" fill="hold" grpId="1" nodeType="withEffect">
                                      <p:stCondLst>
                                        <p:cond delay="600"/>
                                      </p:stCondLst>
                                      <p:childTnLst>
                                        <p:animScale>
                                          <p:cBhvr>
                                            <p:cTn id="81" dur="150" fill="hold"/>
                                            <p:tgtEl>
                                              <p:spTgt spid="55"/>
                                            </p:tgtEl>
                                          </p:cBhvr>
                                          <p:by x="110000" y="110000"/>
                                        </p:animScale>
                                      </p:childTnLst>
                                    </p:cTn>
                                  </p:par>
                                </p:childTnLst>
                              </p:cTn>
                            </p:par>
                            <p:par>
                              <p:cTn id="82" fill="hold">
                                <p:stCondLst>
                                  <p:cond delay="6950"/>
                                </p:stCondLst>
                                <p:childTnLst>
                                  <p:par>
                                    <p:cTn id="83" presetID="22" presetClass="entr" presetSubtype="8"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left)">
                                          <p:cBhvr>
                                            <p:cTn id="85" dur="500"/>
                                            <p:tgtEl>
                                              <p:spTgt spid="43"/>
                                            </p:tgtEl>
                                          </p:cBhvr>
                                        </p:animEffect>
                                      </p:childTnLst>
                                    </p:cTn>
                                  </p:par>
                                </p:childTnLst>
                              </p:cTn>
                            </p:par>
                            <p:par>
                              <p:cTn id="86" fill="hold">
                                <p:stCondLst>
                                  <p:cond delay="7450"/>
                                </p:stCondLst>
                                <p:childTnLst>
                                  <p:par>
                                    <p:cTn id="87" presetID="1" presetClass="entr" presetSubtype="0" fill="hold" grpId="0" nodeType="afterEffect">
                                      <p:stCondLst>
                                        <p:cond delay="0"/>
                                      </p:stCondLst>
                                      <p:iterate type="lt">
                                        <p:tmAbs val="80"/>
                                      </p:iterate>
                                      <p:childTnLst>
                                        <p:set>
                                          <p:cBhvr>
                                            <p:cTn id="88" dur="1" fill="hold">
                                              <p:stCondLst>
                                                <p:cond delay="0"/>
                                              </p:stCondLst>
                                            </p:cTn>
                                            <p:tgtEl>
                                              <p:spTgt spid="56"/>
                                            </p:tgtEl>
                                            <p:attrNameLst>
                                              <p:attrName>style.visibility</p:attrName>
                                            </p:attrNameLst>
                                          </p:cBhvr>
                                          <p:to>
                                            <p:strVal val="visible"/>
                                          </p:to>
                                        </p:set>
                                      </p:childTnLst>
                                    </p:cTn>
                                  </p:par>
                                </p:childTnLst>
                              </p:cTn>
                            </p:par>
                            <p:par>
                              <p:cTn id="89" fill="hold">
                                <p:stCondLst>
                                  <p:cond delay="9291"/>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40" grpId="0"/>
          <p:bldP spid="41" grpId="0" animBg="1"/>
          <p:bldP spid="42" grpId="0" animBg="1"/>
          <p:bldP spid="43" grpId="0" animBg="1"/>
          <p:bldP spid="47" grpId="0"/>
          <p:bldP spid="47" grpId="1"/>
          <p:bldP spid="51" grpId="0"/>
          <p:bldP spid="51" grpId="1"/>
          <p:bldP spid="55" grpId="0"/>
          <p:bldP spid="55" grpId="1"/>
          <p:bldP spid="56" grpId="0"/>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3"/>
          <p:cNvSpPr>
            <a:spLocks noChangeArrowheads="1"/>
          </p:cNvSpPr>
          <p:nvPr/>
        </p:nvSpPr>
        <p:spPr bwMode="auto">
          <a:xfrm>
            <a:off x="1043608" y="371449"/>
            <a:ext cx="283922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主要内容：</a:t>
            </a:r>
            <a:r>
              <a:rPr lang="zh-CN" altLang="en-US" sz="2000" b="1" dirty="0">
                <a:solidFill>
                  <a:schemeClr val="accent1"/>
                </a:solidFill>
              </a:rPr>
              <a:t>做合格党员</a:t>
            </a:r>
          </a:p>
        </p:txBody>
      </p:sp>
      <p:pic>
        <p:nvPicPr>
          <p:cNvPr id="9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直接连接符 90"/>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93" name="组合 92"/>
          <p:cNvGrpSpPr/>
          <p:nvPr/>
        </p:nvGrpSpPr>
        <p:grpSpPr>
          <a:xfrm>
            <a:off x="966116" y="2050058"/>
            <a:ext cx="1489316" cy="1319972"/>
            <a:chOff x="2222142" y="1779662"/>
            <a:chExt cx="1489316" cy="1319972"/>
          </a:xfrm>
        </p:grpSpPr>
        <p:grpSp>
          <p:nvGrpSpPr>
            <p:cNvPr id="94" name="组合 93"/>
            <p:cNvGrpSpPr/>
            <p:nvPr/>
          </p:nvGrpSpPr>
          <p:grpSpPr>
            <a:xfrm>
              <a:off x="2222142" y="1779662"/>
              <a:ext cx="1489316" cy="1319972"/>
              <a:chOff x="6054354" y="2539265"/>
              <a:chExt cx="1102806" cy="977410"/>
            </a:xfrm>
          </p:grpSpPr>
          <p:sp>
            <p:nvSpPr>
              <p:cNvPr id="96"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7"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5" name="TextBox 14"/>
            <p:cNvSpPr txBox="1"/>
            <p:nvPr/>
          </p:nvSpPr>
          <p:spPr>
            <a:xfrm>
              <a:off x="2633756" y="1966556"/>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smtClean="0">
                  <a:solidFill>
                    <a:schemeClr val="bg1"/>
                  </a:solidFill>
                  <a:latin typeface="微软雅黑" panose="020B0503020204020204" pitchFamily="34" charset="-122"/>
                  <a:ea typeface="微软雅黑" panose="020B0503020204020204" pitchFamily="34" charset="-122"/>
                </a:rPr>
                <a:t>做</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8" name="TextBox 45"/>
          <p:cNvSpPr txBox="1"/>
          <p:nvPr/>
        </p:nvSpPr>
        <p:spPr>
          <a:xfrm>
            <a:off x="899592" y="3509268"/>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accent1"/>
                </a:solidFill>
                <a:latin typeface="微软雅黑" pitchFamily="34" charset="-122"/>
                <a:ea typeface="微软雅黑" pitchFamily="34" charset="-122"/>
              </a:rPr>
              <a:t>做</a:t>
            </a:r>
            <a:r>
              <a:rPr lang="zh-CN" altLang="en-US" sz="2400" b="1" dirty="0">
                <a:latin typeface="微软雅黑" pitchFamily="34" charset="-122"/>
                <a:ea typeface="微软雅黑" pitchFamily="34" charset="-122"/>
              </a:rPr>
              <a:t>合格党员</a:t>
            </a:r>
          </a:p>
        </p:txBody>
      </p:sp>
      <p:sp>
        <p:nvSpPr>
          <p:cNvPr id="99" name="矩形 98"/>
          <p:cNvSpPr/>
          <p:nvPr/>
        </p:nvSpPr>
        <p:spPr>
          <a:xfrm>
            <a:off x="3419872" y="2715766"/>
            <a:ext cx="5220000" cy="72008"/>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0" name="组合 99"/>
          <p:cNvGrpSpPr/>
          <p:nvPr/>
        </p:nvGrpSpPr>
        <p:grpSpPr>
          <a:xfrm>
            <a:off x="6780079" y="1563638"/>
            <a:ext cx="1845571" cy="400110"/>
            <a:chOff x="6326829" y="1457077"/>
            <a:chExt cx="1845571" cy="400110"/>
          </a:xfrm>
        </p:grpSpPr>
        <p:grpSp>
          <p:nvGrpSpPr>
            <p:cNvPr id="101" name="组合 100"/>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10" name="组合 109"/>
              <p:cNvGrpSpPr/>
              <p:nvPr/>
            </p:nvGrpSpPr>
            <p:grpSpPr>
              <a:xfrm>
                <a:off x="6368147" y="1477132"/>
                <a:ext cx="360000" cy="360000"/>
                <a:chOff x="6340013" y="1491630"/>
                <a:chExt cx="468000" cy="468000"/>
              </a:xfrm>
            </p:grpSpPr>
            <p:sp>
              <p:nvSpPr>
                <p:cNvPr id="112" name="矩形 111"/>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13" name="直接连接符 112"/>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1"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02" name="矩形 101"/>
            <p:cNvSpPr/>
            <p:nvPr/>
          </p:nvSpPr>
          <p:spPr>
            <a:xfrm>
              <a:off x="6713269" y="1543893"/>
              <a:ext cx="543739" cy="307777"/>
            </a:xfrm>
            <a:prstGeom prst="rect">
              <a:avLst/>
            </a:prstGeom>
          </p:spPr>
          <p:txBody>
            <a:bodyPr wrap="none">
              <a:spAutoFit/>
            </a:bodyPr>
            <a:lstStyle/>
            <a:p>
              <a:r>
                <a:rPr lang="zh-CN" altLang="en-US" sz="1400" b="1" dirty="0" smtClean="0"/>
                <a:t>规矩</a:t>
              </a:r>
              <a:endParaRPr lang="zh-CN" altLang="en-US" sz="1400" b="1" dirty="0"/>
            </a:p>
          </p:txBody>
        </p:sp>
        <p:grpSp>
          <p:nvGrpSpPr>
            <p:cNvPr id="103" name="组合 102"/>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05" name="组合 104"/>
              <p:cNvGrpSpPr/>
              <p:nvPr/>
            </p:nvGrpSpPr>
            <p:grpSpPr>
              <a:xfrm>
                <a:off x="6368147" y="1477132"/>
                <a:ext cx="360000" cy="360000"/>
                <a:chOff x="6340013" y="1491630"/>
                <a:chExt cx="468000" cy="468000"/>
              </a:xfrm>
            </p:grpSpPr>
            <p:sp>
              <p:nvSpPr>
                <p:cNvPr id="107" name="矩形 106"/>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08" name="直接连接符 107"/>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6"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04" name="矩形 103"/>
            <p:cNvSpPr/>
            <p:nvPr/>
          </p:nvSpPr>
          <p:spPr>
            <a:xfrm>
              <a:off x="7628661" y="1543893"/>
              <a:ext cx="543739" cy="307777"/>
            </a:xfrm>
            <a:prstGeom prst="rect">
              <a:avLst/>
            </a:prstGeom>
          </p:spPr>
          <p:txBody>
            <a:bodyPr wrap="none">
              <a:spAutoFit/>
            </a:bodyPr>
            <a:lstStyle/>
            <a:p>
              <a:r>
                <a:rPr lang="zh-CN" altLang="en-US" sz="1400" b="1" dirty="0" smtClean="0"/>
                <a:t>纪律</a:t>
              </a:r>
              <a:endParaRPr lang="zh-CN" altLang="en-US" sz="1400" b="1" dirty="0"/>
            </a:p>
          </p:txBody>
        </p:sp>
      </p:grpSp>
      <p:grpSp>
        <p:nvGrpSpPr>
          <p:cNvPr id="115" name="组合 114"/>
          <p:cNvGrpSpPr/>
          <p:nvPr/>
        </p:nvGrpSpPr>
        <p:grpSpPr>
          <a:xfrm>
            <a:off x="4595825" y="1563638"/>
            <a:ext cx="1845571" cy="400110"/>
            <a:chOff x="6326829" y="1457077"/>
            <a:chExt cx="1845571" cy="400110"/>
          </a:xfrm>
        </p:grpSpPr>
        <p:grpSp>
          <p:nvGrpSpPr>
            <p:cNvPr id="116" name="组合 115"/>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84" name="组合 183"/>
              <p:cNvGrpSpPr/>
              <p:nvPr/>
            </p:nvGrpSpPr>
            <p:grpSpPr>
              <a:xfrm>
                <a:off x="6368147" y="1477132"/>
                <a:ext cx="360000" cy="360000"/>
                <a:chOff x="6340013" y="1491630"/>
                <a:chExt cx="468000" cy="468000"/>
              </a:xfrm>
            </p:grpSpPr>
            <p:sp>
              <p:nvSpPr>
                <p:cNvPr id="186" name="矩形 185"/>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87" name="直接连接符 186"/>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85"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17" name="矩形 116"/>
            <p:cNvSpPr/>
            <p:nvPr/>
          </p:nvSpPr>
          <p:spPr>
            <a:xfrm>
              <a:off x="6713269" y="1543893"/>
              <a:ext cx="543739" cy="307777"/>
            </a:xfrm>
            <a:prstGeom prst="rect">
              <a:avLst/>
            </a:prstGeom>
          </p:spPr>
          <p:txBody>
            <a:bodyPr wrap="none">
              <a:spAutoFit/>
            </a:bodyPr>
            <a:lstStyle/>
            <a:p>
              <a:r>
                <a:rPr lang="zh-CN" altLang="en-US" sz="1400" b="1" dirty="0" smtClean="0"/>
                <a:t>政治</a:t>
              </a:r>
              <a:endParaRPr lang="zh-CN" altLang="en-US" sz="1400" b="1" dirty="0"/>
            </a:p>
          </p:txBody>
        </p:sp>
        <p:grpSp>
          <p:nvGrpSpPr>
            <p:cNvPr id="160" name="组合 159"/>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71" name="组合 170"/>
              <p:cNvGrpSpPr/>
              <p:nvPr/>
            </p:nvGrpSpPr>
            <p:grpSpPr>
              <a:xfrm>
                <a:off x="6368147" y="1477132"/>
                <a:ext cx="360000" cy="360000"/>
                <a:chOff x="6340013" y="1491630"/>
                <a:chExt cx="468000" cy="468000"/>
              </a:xfrm>
            </p:grpSpPr>
            <p:sp>
              <p:nvSpPr>
                <p:cNvPr id="181" name="矩形 180"/>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82" name="直接连接符 181"/>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9"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63" name="矩形 162"/>
            <p:cNvSpPr/>
            <p:nvPr/>
          </p:nvSpPr>
          <p:spPr>
            <a:xfrm>
              <a:off x="7628661" y="1543893"/>
              <a:ext cx="543739" cy="307777"/>
            </a:xfrm>
            <a:prstGeom prst="rect">
              <a:avLst/>
            </a:prstGeom>
          </p:spPr>
          <p:txBody>
            <a:bodyPr wrap="none">
              <a:spAutoFit/>
            </a:bodyPr>
            <a:lstStyle/>
            <a:p>
              <a:r>
                <a:rPr lang="zh-CN" altLang="en-US" sz="1400" b="1" dirty="0" smtClean="0"/>
                <a:t>信念</a:t>
              </a:r>
              <a:endParaRPr lang="zh-CN" altLang="en-US" sz="1400" b="1" dirty="0"/>
            </a:p>
          </p:txBody>
        </p:sp>
      </p:grpSp>
      <p:grpSp>
        <p:nvGrpSpPr>
          <p:cNvPr id="189" name="组合 188"/>
          <p:cNvGrpSpPr/>
          <p:nvPr/>
        </p:nvGrpSpPr>
        <p:grpSpPr>
          <a:xfrm>
            <a:off x="4595825" y="2153938"/>
            <a:ext cx="1845571" cy="400110"/>
            <a:chOff x="6326829" y="1457077"/>
            <a:chExt cx="1845571" cy="400110"/>
          </a:xfrm>
        </p:grpSpPr>
        <p:grpSp>
          <p:nvGrpSpPr>
            <p:cNvPr id="190" name="组合 189"/>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99" name="组合 198"/>
              <p:cNvGrpSpPr/>
              <p:nvPr/>
            </p:nvGrpSpPr>
            <p:grpSpPr>
              <a:xfrm>
                <a:off x="6368147" y="1477132"/>
                <a:ext cx="360000" cy="360000"/>
                <a:chOff x="6340013" y="1491630"/>
                <a:chExt cx="468000" cy="468000"/>
              </a:xfrm>
            </p:grpSpPr>
            <p:sp>
              <p:nvSpPr>
                <p:cNvPr id="201" name="矩形 200"/>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02" name="直接连接符 201"/>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00"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91" name="矩形 190"/>
            <p:cNvSpPr/>
            <p:nvPr/>
          </p:nvSpPr>
          <p:spPr>
            <a:xfrm>
              <a:off x="6713269" y="1543893"/>
              <a:ext cx="543739" cy="307777"/>
            </a:xfrm>
            <a:prstGeom prst="rect">
              <a:avLst/>
            </a:prstGeom>
          </p:spPr>
          <p:txBody>
            <a:bodyPr wrap="none">
              <a:spAutoFit/>
            </a:bodyPr>
            <a:lstStyle/>
            <a:p>
              <a:r>
                <a:rPr lang="zh-CN" altLang="en-US" sz="1400" b="1" dirty="0"/>
                <a:t>道德</a:t>
              </a:r>
            </a:p>
          </p:txBody>
        </p:sp>
        <p:grpSp>
          <p:nvGrpSpPr>
            <p:cNvPr id="192" name="组合 191"/>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94" name="组合 193"/>
              <p:cNvGrpSpPr/>
              <p:nvPr/>
            </p:nvGrpSpPr>
            <p:grpSpPr>
              <a:xfrm>
                <a:off x="6368147" y="1477132"/>
                <a:ext cx="360000" cy="360000"/>
                <a:chOff x="6340013" y="1491630"/>
                <a:chExt cx="468000" cy="468000"/>
              </a:xfrm>
            </p:grpSpPr>
            <p:sp>
              <p:nvSpPr>
                <p:cNvPr id="196" name="矩形 195"/>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97" name="直接连接符 196"/>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5"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93" name="矩形 192"/>
            <p:cNvSpPr/>
            <p:nvPr/>
          </p:nvSpPr>
          <p:spPr>
            <a:xfrm>
              <a:off x="7628661" y="1543893"/>
              <a:ext cx="543739" cy="307777"/>
            </a:xfrm>
            <a:prstGeom prst="rect">
              <a:avLst/>
            </a:prstGeom>
          </p:spPr>
          <p:txBody>
            <a:bodyPr wrap="none">
              <a:spAutoFit/>
            </a:bodyPr>
            <a:lstStyle/>
            <a:p>
              <a:r>
                <a:rPr lang="zh-CN" altLang="en-US" sz="1400" b="1" dirty="0" smtClean="0"/>
                <a:t>品行</a:t>
              </a:r>
              <a:endParaRPr lang="zh-CN" altLang="en-US" sz="1400" b="1" dirty="0"/>
            </a:p>
          </p:txBody>
        </p:sp>
      </p:grpSp>
      <p:grpSp>
        <p:nvGrpSpPr>
          <p:cNvPr id="204" name="组合 203"/>
          <p:cNvGrpSpPr/>
          <p:nvPr/>
        </p:nvGrpSpPr>
        <p:grpSpPr>
          <a:xfrm>
            <a:off x="6780079" y="2153938"/>
            <a:ext cx="1845571" cy="400110"/>
            <a:chOff x="6326829" y="1457077"/>
            <a:chExt cx="1845571" cy="400110"/>
          </a:xfrm>
        </p:grpSpPr>
        <p:grpSp>
          <p:nvGrpSpPr>
            <p:cNvPr id="205" name="组合 204"/>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214" name="组合 213"/>
              <p:cNvGrpSpPr/>
              <p:nvPr/>
            </p:nvGrpSpPr>
            <p:grpSpPr>
              <a:xfrm>
                <a:off x="6368147" y="1477132"/>
                <a:ext cx="360000" cy="360000"/>
                <a:chOff x="6340013" y="1491630"/>
                <a:chExt cx="468000" cy="468000"/>
              </a:xfrm>
            </p:grpSpPr>
            <p:sp>
              <p:nvSpPr>
                <p:cNvPr id="216" name="矩形 215"/>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17" name="直接连接符 216"/>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15"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206" name="矩形 205"/>
            <p:cNvSpPr/>
            <p:nvPr/>
          </p:nvSpPr>
          <p:spPr>
            <a:xfrm>
              <a:off x="6713269" y="1543893"/>
              <a:ext cx="543739" cy="307777"/>
            </a:xfrm>
            <a:prstGeom prst="rect">
              <a:avLst/>
            </a:prstGeom>
          </p:spPr>
          <p:txBody>
            <a:bodyPr wrap="none">
              <a:spAutoFit/>
            </a:bodyPr>
            <a:lstStyle/>
            <a:p>
              <a:r>
                <a:rPr lang="zh-CN" altLang="en-US" sz="1400" b="1" dirty="0" smtClean="0"/>
                <a:t>奉献</a:t>
              </a:r>
              <a:endParaRPr lang="zh-CN" altLang="en-US" sz="1400" b="1" dirty="0"/>
            </a:p>
          </p:txBody>
        </p:sp>
        <p:grpSp>
          <p:nvGrpSpPr>
            <p:cNvPr id="207" name="组合 206"/>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209" name="组合 208"/>
              <p:cNvGrpSpPr/>
              <p:nvPr/>
            </p:nvGrpSpPr>
            <p:grpSpPr>
              <a:xfrm>
                <a:off x="6368147" y="1477132"/>
                <a:ext cx="360000" cy="360000"/>
                <a:chOff x="6340013" y="1491630"/>
                <a:chExt cx="468000" cy="468000"/>
              </a:xfrm>
            </p:grpSpPr>
            <p:sp>
              <p:nvSpPr>
                <p:cNvPr id="211" name="矩形 210"/>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12" name="直接连接符 211"/>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10"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208" name="矩形 207"/>
            <p:cNvSpPr/>
            <p:nvPr/>
          </p:nvSpPr>
          <p:spPr>
            <a:xfrm>
              <a:off x="7628661" y="1543893"/>
              <a:ext cx="543739" cy="307777"/>
            </a:xfrm>
            <a:prstGeom prst="rect">
              <a:avLst/>
            </a:prstGeom>
          </p:spPr>
          <p:txBody>
            <a:bodyPr wrap="none">
              <a:spAutoFit/>
            </a:bodyPr>
            <a:lstStyle/>
            <a:p>
              <a:r>
                <a:rPr lang="zh-CN" altLang="en-US" sz="1400" b="1" dirty="0" smtClean="0"/>
                <a:t>作为</a:t>
              </a:r>
              <a:endParaRPr lang="zh-CN" altLang="en-US" sz="1400" b="1" dirty="0"/>
            </a:p>
          </p:txBody>
        </p:sp>
      </p:grpSp>
      <p:sp>
        <p:nvSpPr>
          <p:cNvPr id="219" name="矩形 218"/>
          <p:cNvSpPr/>
          <p:nvPr/>
        </p:nvSpPr>
        <p:spPr>
          <a:xfrm>
            <a:off x="3441073" y="1563638"/>
            <a:ext cx="972000" cy="99041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四讲</a:t>
            </a:r>
            <a:endParaRPr lang="en-US" altLang="zh-CN" sz="1400" b="1" dirty="0">
              <a:solidFill>
                <a:schemeClr val="bg1"/>
              </a:solidFill>
            </a:endParaRPr>
          </a:p>
          <a:p>
            <a:pPr algn="ctr"/>
            <a:r>
              <a:rPr lang="zh-CN" altLang="en-US" sz="1400" b="1" dirty="0">
                <a:solidFill>
                  <a:schemeClr val="bg1"/>
                </a:solidFill>
              </a:rPr>
              <a:t>四有</a:t>
            </a:r>
          </a:p>
        </p:txBody>
      </p:sp>
      <p:grpSp>
        <p:nvGrpSpPr>
          <p:cNvPr id="220" name="组合 219"/>
          <p:cNvGrpSpPr/>
          <p:nvPr/>
        </p:nvGrpSpPr>
        <p:grpSpPr>
          <a:xfrm>
            <a:off x="3441074" y="2926466"/>
            <a:ext cx="3560323" cy="288032"/>
            <a:chOff x="3707904" y="2926466"/>
            <a:chExt cx="3560323" cy="288032"/>
          </a:xfrm>
        </p:grpSpPr>
        <p:sp>
          <p:nvSpPr>
            <p:cNvPr id="221" name="矩形 220"/>
            <p:cNvSpPr/>
            <p:nvPr/>
          </p:nvSpPr>
          <p:spPr>
            <a:xfrm>
              <a:off x="3851920" y="2926466"/>
              <a:ext cx="3416307"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引导</a:t>
              </a:r>
              <a:r>
                <a:rPr lang="zh-CN" altLang="en-US" sz="1300" dirty="0">
                  <a:solidFill>
                    <a:schemeClr val="tx1"/>
                  </a:solidFill>
                </a:rPr>
                <a:t>党员强化政治意识，保持政治本色</a:t>
              </a:r>
            </a:p>
          </p:txBody>
        </p:sp>
        <p:sp>
          <p:nvSpPr>
            <p:cNvPr id="222" name="矩形 221"/>
            <p:cNvSpPr/>
            <p:nvPr/>
          </p:nvSpPr>
          <p:spPr>
            <a:xfrm>
              <a:off x="3707904" y="2998474"/>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223" name="组合 222"/>
          <p:cNvGrpSpPr/>
          <p:nvPr/>
        </p:nvGrpSpPr>
        <p:grpSpPr>
          <a:xfrm>
            <a:off x="3441074" y="3287837"/>
            <a:ext cx="3560323" cy="288032"/>
            <a:chOff x="3707904" y="3287837"/>
            <a:chExt cx="3560323" cy="288032"/>
          </a:xfrm>
        </p:grpSpPr>
        <p:sp>
          <p:nvSpPr>
            <p:cNvPr id="224" name="矩形 223"/>
            <p:cNvSpPr/>
            <p:nvPr/>
          </p:nvSpPr>
          <p:spPr>
            <a:xfrm>
              <a:off x="3851921" y="3287837"/>
              <a:ext cx="3416306"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向</a:t>
              </a:r>
              <a:r>
                <a:rPr lang="zh-CN" altLang="en-US" sz="1300" dirty="0">
                  <a:solidFill>
                    <a:schemeClr val="tx1"/>
                  </a:solidFill>
                </a:rPr>
                <a:t>党中央看齐，向党的理论和路线方针政策看齐，做政治上的明白人</a:t>
              </a:r>
            </a:p>
          </p:txBody>
        </p:sp>
        <p:sp>
          <p:nvSpPr>
            <p:cNvPr id="225" name="矩形 224"/>
            <p:cNvSpPr/>
            <p:nvPr/>
          </p:nvSpPr>
          <p:spPr>
            <a:xfrm>
              <a:off x="3707904" y="3291830"/>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226" name="组合 225"/>
          <p:cNvGrpSpPr/>
          <p:nvPr/>
        </p:nvGrpSpPr>
        <p:grpSpPr>
          <a:xfrm>
            <a:off x="3441074" y="3649208"/>
            <a:ext cx="5149475" cy="288032"/>
            <a:chOff x="3707904" y="3649208"/>
            <a:chExt cx="5149475" cy="288032"/>
          </a:xfrm>
        </p:grpSpPr>
        <p:sp>
          <p:nvSpPr>
            <p:cNvPr id="227" name="矩形 226"/>
            <p:cNvSpPr/>
            <p:nvPr/>
          </p:nvSpPr>
          <p:spPr>
            <a:xfrm>
              <a:off x="3851920" y="3649208"/>
              <a:ext cx="5005459"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密切</a:t>
              </a:r>
              <a:r>
                <a:rPr lang="zh-CN" altLang="en-US" sz="1300" dirty="0">
                  <a:solidFill>
                    <a:schemeClr val="tx1"/>
                  </a:solidFill>
                </a:rPr>
                <a:t>联系群众，全心全意为人民服务</a:t>
              </a:r>
            </a:p>
          </p:txBody>
        </p:sp>
        <p:sp>
          <p:nvSpPr>
            <p:cNvPr id="228" name="矩形 227"/>
            <p:cNvSpPr/>
            <p:nvPr/>
          </p:nvSpPr>
          <p:spPr>
            <a:xfrm>
              <a:off x="3707904" y="3729202"/>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229" name="组合 228"/>
          <p:cNvGrpSpPr/>
          <p:nvPr/>
        </p:nvGrpSpPr>
        <p:grpSpPr>
          <a:xfrm>
            <a:off x="3441074" y="3939902"/>
            <a:ext cx="5777749" cy="288032"/>
            <a:chOff x="3707904" y="3939902"/>
            <a:chExt cx="5777749" cy="288032"/>
          </a:xfrm>
        </p:grpSpPr>
        <p:sp>
          <p:nvSpPr>
            <p:cNvPr id="230" name="矩形 229"/>
            <p:cNvSpPr/>
            <p:nvPr/>
          </p:nvSpPr>
          <p:spPr>
            <a:xfrm>
              <a:off x="3851920" y="3939902"/>
              <a:ext cx="5633733"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加强</a:t>
              </a:r>
              <a:r>
                <a:rPr lang="zh-CN" altLang="en-US" sz="1300" dirty="0">
                  <a:solidFill>
                    <a:schemeClr val="tx1"/>
                  </a:solidFill>
                </a:rPr>
                <a:t>党性锻炼和道德</a:t>
              </a:r>
              <a:r>
                <a:rPr lang="zh-CN" altLang="en-US" sz="1300" dirty="0" smtClean="0">
                  <a:solidFill>
                    <a:schemeClr val="tx1"/>
                  </a:solidFill>
                </a:rPr>
                <a:t>修养</a:t>
              </a:r>
              <a:r>
                <a:rPr lang="en-US" altLang="zh-CN" sz="1300" dirty="0" smtClean="0">
                  <a:solidFill>
                    <a:schemeClr val="tx1"/>
                  </a:solidFill>
                </a:rPr>
                <a:t>,</a:t>
              </a:r>
              <a:r>
                <a:rPr lang="zh-CN" altLang="en-US" sz="1300" dirty="0" smtClean="0">
                  <a:solidFill>
                    <a:schemeClr val="tx1"/>
                  </a:solidFill>
                </a:rPr>
                <a:t>心存敬畏</a:t>
              </a:r>
              <a:r>
                <a:rPr lang="en-US" altLang="zh-CN" sz="1300" dirty="0" smtClean="0">
                  <a:solidFill>
                    <a:schemeClr val="tx1"/>
                  </a:solidFill>
                </a:rPr>
                <a:t>,</a:t>
              </a:r>
              <a:r>
                <a:rPr lang="zh-CN" altLang="en-US" sz="1300" dirty="0" smtClean="0">
                  <a:solidFill>
                    <a:schemeClr val="tx1"/>
                  </a:solidFill>
                </a:rPr>
                <a:t>手握戒尺</a:t>
              </a:r>
              <a:r>
                <a:rPr lang="en-US" altLang="zh-CN" sz="1300" dirty="0" smtClean="0">
                  <a:solidFill>
                    <a:schemeClr val="tx1"/>
                  </a:solidFill>
                </a:rPr>
                <a:t>,</a:t>
              </a:r>
              <a:r>
                <a:rPr lang="zh-CN" altLang="en-US" sz="1300" dirty="0" smtClean="0">
                  <a:solidFill>
                    <a:schemeClr val="tx1"/>
                  </a:solidFill>
                </a:rPr>
                <a:t>廉洁从政</a:t>
              </a:r>
              <a:r>
                <a:rPr lang="en-US" altLang="zh-CN" sz="1300" dirty="0" smtClean="0">
                  <a:solidFill>
                    <a:schemeClr val="tx1"/>
                  </a:solidFill>
                </a:rPr>
                <a:t>,</a:t>
              </a:r>
              <a:r>
                <a:rPr lang="zh-CN" altLang="en-US" sz="1300" dirty="0" smtClean="0">
                  <a:solidFill>
                    <a:schemeClr val="tx1"/>
                  </a:solidFill>
                </a:rPr>
                <a:t>从严</a:t>
              </a:r>
              <a:r>
                <a:rPr lang="zh-CN" altLang="en-US" sz="1300" dirty="0">
                  <a:solidFill>
                    <a:schemeClr val="tx1"/>
                  </a:solidFill>
                </a:rPr>
                <a:t>治家</a:t>
              </a:r>
            </a:p>
          </p:txBody>
        </p:sp>
        <p:sp>
          <p:nvSpPr>
            <p:cNvPr id="231" name="矩形 230"/>
            <p:cNvSpPr/>
            <p:nvPr/>
          </p:nvSpPr>
          <p:spPr>
            <a:xfrm>
              <a:off x="3707904" y="4023889"/>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232" name="组合 231"/>
          <p:cNvGrpSpPr/>
          <p:nvPr/>
        </p:nvGrpSpPr>
        <p:grpSpPr>
          <a:xfrm>
            <a:off x="3441074" y="4271456"/>
            <a:ext cx="5040559" cy="317849"/>
            <a:chOff x="3707904" y="4271456"/>
            <a:chExt cx="5040559" cy="317849"/>
          </a:xfrm>
        </p:grpSpPr>
        <p:sp>
          <p:nvSpPr>
            <p:cNvPr id="233" name="矩形 232"/>
            <p:cNvSpPr/>
            <p:nvPr/>
          </p:nvSpPr>
          <p:spPr>
            <a:xfrm>
              <a:off x="3851920" y="4301273"/>
              <a:ext cx="4896543"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保持</a:t>
              </a:r>
              <a:r>
                <a:rPr lang="zh-CN" altLang="en-US" sz="1300" dirty="0">
                  <a:solidFill>
                    <a:schemeClr val="tx1"/>
                  </a:solidFill>
                </a:rPr>
                <a:t>干事创业、开拓进取的精气神，平常时候看得出来，关键时刻冲得上去</a:t>
              </a:r>
            </a:p>
          </p:txBody>
        </p:sp>
        <p:sp>
          <p:nvSpPr>
            <p:cNvPr id="234" name="矩形 233"/>
            <p:cNvSpPr/>
            <p:nvPr/>
          </p:nvSpPr>
          <p:spPr>
            <a:xfrm>
              <a:off x="3707904" y="4271456"/>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sp>
        <p:nvSpPr>
          <p:cNvPr id="235" name="椭圆 234"/>
          <p:cNvSpPr/>
          <p:nvPr/>
        </p:nvSpPr>
        <p:spPr>
          <a:xfrm>
            <a:off x="7653650" y="2931790"/>
            <a:ext cx="972000" cy="972000"/>
          </a:xfrm>
          <a:prstGeom prst="ellips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五个</a:t>
            </a:r>
            <a:endParaRPr lang="en-US" altLang="zh-CN" sz="1400" b="1" dirty="0">
              <a:solidFill>
                <a:schemeClr val="bg1"/>
              </a:solidFill>
            </a:endParaRPr>
          </a:p>
          <a:p>
            <a:pPr algn="ctr"/>
            <a:r>
              <a:rPr lang="zh-CN" altLang="en-US" sz="1400" b="1" dirty="0">
                <a:solidFill>
                  <a:schemeClr val="bg1"/>
                </a:solidFill>
              </a:rPr>
              <a:t>方面</a:t>
            </a:r>
          </a:p>
        </p:txBody>
      </p:sp>
      <p:sp>
        <p:nvSpPr>
          <p:cNvPr id="118" name="TextBox 1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6806943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wipe(left)">
                                          <p:cBhvr>
                                            <p:cTn id="11" dur="500"/>
                                            <p:tgtEl>
                                              <p:spTgt spid="8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500"/>
                                            <p:tgtEl>
                                              <p:spTgt spid="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750"/>
                                            <p:tgtEl>
                                              <p:spTgt spid="92"/>
                                            </p:tgtEl>
                                          </p:cBhvr>
                                        </p:animEffect>
                                      </p:childTnLst>
                                    </p:cTn>
                                  </p:par>
                                </p:childTnLst>
                              </p:cTn>
                            </p:par>
                            <p:par>
                              <p:cTn id="19" fill="hold">
                                <p:stCondLst>
                                  <p:cond delay="1750"/>
                                </p:stCondLst>
                                <p:childTnLst>
                                  <p:par>
                                    <p:cTn id="20" presetID="2" presetClass="entr" presetSubtype="8" accel="58000" fill="hold" nodeType="afterEffect" p14:presetBounceEnd="60000">
                                      <p:stCondLst>
                                        <p:cond delay="0"/>
                                      </p:stCondLst>
                                      <p:childTnLst>
                                        <p:set>
                                          <p:cBhvr>
                                            <p:cTn id="21" dur="1" fill="hold">
                                              <p:stCondLst>
                                                <p:cond delay="0"/>
                                              </p:stCondLst>
                                            </p:cTn>
                                            <p:tgtEl>
                                              <p:spTgt spid="93"/>
                                            </p:tgtEl>
                                            <p:attrNameLst>
                                              <p:attrName>style.visibility</p:attrName>
                                            </p:attrNameLst>
                                          </p:cBhvr>
                                          <p:to>
                                            <p:strVal val="visible"/>
                                          </p:to>
                                        </p:set>
                                        <p:anim calcmode="lin" valueType="num" p14:bounceEnd="60000">
                                          <p:cBhvr additive="base">
                                            <p:cTn id="22" dur="1000" fill="hold"/>
                                            <p:tgtEl>
                                              <p:spTgt spid="93"/>
                                            </p:tgtEl>
                                            <p:attrNameLst>
                                              <p:attrName>ppt_x</p:attrName>
                                            </p:attrNameLst>
                                          </p:cBhvr>
                                          <p:tavLst>
                                            <p:tav tm="0">
                                              <p:val>
                                                <p:strVal val="0-#ppt_w/2"/>
                                              </p:val>
                                            </p:tav>
                                            <p:tav tm="100000">
                                              <p:val>
                                                <p:strVal val="#ppt_x"/>
                                              </p:val>
                                            </p:tav>
                                          </p:tavLst>
                                        </p:anim>
                                        <p:anim calcmode="lin" valueType="num" p14:bounceEnd="60000">
                                          <p:cBhvr additive="base">
                                            <p:cTn id="23" dur="1000" fill="hold"/>
                                            <p:tgtEl>
                                              <p:spTgt spid="93"/>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1500"/>
                                            <p:tgtEl>
                                              <p:spTgt spid="98"/>
                                            </p:tgtEl>
                                          </p:cBhvr>
                                        </p:animEffect>
                                        <p:anim calcmode="lin" valueType="num">
                                          <p:cBhvr>
                                            <p:cTn id="27" dur="1500" fill="hold"/>
                                            <p:tgtEl>
                                              <p:spTgt spid="98"/>
                                            </p:tgtEl>
                                            <p:attrNameLst>
                                              <p:attrName>ppt_x</p:attrName>
                                            </p:attrNameLst>
                                          </p:cBhvr>
                                          <p:tavLst>
                                            <p:tav tm="0">
                                              <p:val>
                                                <p:strVal val="#ppt_x"/>
                                              </p:val>
                                            </p:tav>
                                            <p:tav tm="100000">
                                              <p:val>
                                                <p:strVal val="#ppt_x"/>
                                              </p:val>
                                            </p:tav>
                                          </p:tavLst>
                                        </p:anim>
                                        <p:anim calcmode="lin" valueType="num">
                                          <p:cBhvr>
                                            <p:cTn id="28" dur="1500" fill="hold"/>
                                            <p:tgtEl>
                                              <p:spTgt spid="98"/>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31" presetClass="entr" presetSubtype="0" fill="hold" grpId="0" nodeType="afterEffect">
                                      <p:stCondLst>
                                        <p:cond delay="0"/>
                                      </p:stCondLst>
                                      <p:childTnLst>
                                        <p:set>
                                          <p:cBhvr>
                                            <p:cTn id="31" dur="1" fill="hold">
                                              <p:stCondLst>
                                                <p:cond delay="0"/>
                                              </p:stCondLst>
                                            </p:cTn>
                                            <p:tgtEl>
                                              <p:spTgt spid="219"/>
                                            </p:tgtEl>
                                            <p:attrNameLst>
                                              <p:attrName>style.visibility</p:attrName>
                                            </p:attrNameLst>
                                          </p:cBhvr>
                                          <p:to>
                                            <p:strVal val="visible"/>
                                          </p:to>
                                        </p:set>
                                        <p:anim calcmode="lin" valueType="num">
                                          <p:cBhvr>
                                            <p:cTn id="32" dur="1500" fill="hold"/>
                                            <p:tgtEl>
                                              <p:spTgt spid="219"/>
                                            </p:tgtEl>
                                            <p:attrNameLst>
                                              <p:attrName>ppt_w</p:attrName>
                                            </p:attrNameLst>
                                          </p:cBhvr>
                                          <p:tavLst>
                                            <p:tav tm="0">
                                              <p:val>
                                                <p:fltVal val="0"/>
                                              </p:val>
                                            </p:tav>
                                            <p:tav tm="100000">
                                              <p:val>
                                                <p:strVal val="#ppt_w"/>
                                              </p:val>
                                            </p:tav>
                                          </p:tavLst>
                                        </p:anim>
                                        <p:anim calcmode="lin" valueType="num">
                                          <p:cBhvr>
                                            <p:cTn id="33" dur="1500" fill="hold"/>
                                            <p:tgtEl>
                                              <p:spTgt spid="219"/>
                                            </p:tgtEl>
                                            <p:attrNameLst>
                                              <p:attrName>ppt_h</p:attrName>
                                            </p:attrNameLst>
                                          </p:cBhvr>
                                          <p:tavLst>
                                            <p:tav tm="0">
                                              <p:val>
                                                <p:fltVal val="0"/>
                                              </p:val>
                                            </p:tav>
                                            <p:tav tm="100000">
                                              <p:val>
                                                <p:strVal val="#ppt_h"/>
                                              </p:val>
                                            </p:tav>
                                          </p:tavLst>
                                        </p:anim>
                                        <p:anim calcmode="lin" valueType="num">
                                          <p:cBhvr>
                                            <p:cTn id="34" dur="1500" fill="hold"/>
                                            <p:tgtEl>
                                              <p:spTgt spid="219"/>
                                            </p:tgtEl>
                                            <p:attrNameLst>
                                              <p:attrName>style.rotation</p:attrName>
                                            </p:attrNameLst>
                                          </p:cBhvr>
                                          <p:tavLst>
                                            <p:tav tm="0">
                                              <p:val>
                                                <p:fltVal val="90"/>
                                              </p:val>
                                            </p:tav>
                                            <p:tav tm="100000">
                                              <p:val>
                                                <p:fltVal val="0"/>
                                              </p:val>
                                            </p:tav>
                                          </p:tavLst>
                                        </p:anim>
                                        <p:animEffect transition="in" filter="fade">
                                          <p:cBhvr>
                                            <p:cTn id="35" dur="1500"/>
                                            <p:tgtEl>
                                              <p:spTgt spid="219"/>
                                            </p:tgtEl>
                                          </p:cBhvr>
                                        </p:animEffect>
                                      </p:childTnLst>
                                    </p:cTn>
                                  </p:par>
                                </p:childTnLst>
                              </p:cTn>
                            </p:par>
                            <p:par>
                              <p:cTn id="36" fill="hold">
                                <p:stCondLst>
                                  <p:cond delay="4750"/>
                                </p:stCondLst>
                                <p:childTnLst>
                                  <p:par>
                                    <p:cTn id="37" presetID="42" presetClass="entr" presetSubtype="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1500"/>
                                            <p:tgtEl>
                                              <p:spTgt spid="115"/>
                                            </p:tgtEl>
                                          </p:cBhvr>
                                        </p:animEffect>
                                        <p:anim calcmode="lin" valueType="num">
                                          <p:cBhvr>
                                            <p:cTn id="40" dur="1500" fill="hold"/>
                                            <p:tgtEl>
                                              <p:spTgt spid="115"/>
                                            </p:tgtEl>
                                            <p:attrNameLst>
                                              <p:attrName>ppt_x</p:attrName>
                                            </p:attrNameLst>
                                          </p:cBhvr>
                                          <p:tavLst>
                                            <p:tav tm="0">
                                              <p:val>
                                                <p:strVal val="#ppt_x"/>
                                              </p:val>
                                            </p:tav>
                                            <p:tav tm="100000">
                                              <p:val>
                                                <p:strVal val="#ppt_x"/>
                                              </p:val>
                                            </p:tav>
                                          </p:tavLst>
                                        </p:anim>
                                        <p:anim calcmode="lin" valueType="num">
                                          <p:cBhvr>
                                            <p:cTn id="41" dur="1500" fill="hold"/>
                                            <p:tgtEl>
                                              <p:spTgt spid="115"/>
                                            </p:tgtEl>
                                            <p:attrNameLst>
                                              <p:attrName>ppt_y</p:attrName>
                                            </p:attrNameLst>
                                          </p:cBhvr>
                                          <p:tavLst>
                                            <p:tav tm="0">
                                              <p:val>
                                                <p:strVal val="#ppt_y+.1"/>
                                              </p:val>
                                            </p:tav>
                                            <p:tav tm="100000">
                                              <p:val>
                                                <p:strVal val="#ppt_y"/>
                                              </p:val>
                                            </p:tav>
                                          </p:tavLst>
                                        </p:anim>
                                      </p:childTnLst>
                                    </p:cTn>
                                  </p:par>
                                </p:childTnLst>
                              </p:cTn>
                            </p:par>
                            <p:par>
                              <p:cTn id="42" fill="hold">
                                <p:stCondLst>
                                  <p:cond delay="6250"/>
                                </p:stCondLst>
                                <p:childTnLst>
                                  <p:par>
                                    <p:cTn id="43" presetID="42" presetClass="entr" presetSubtype="0" fill="hold" nodeType="after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1500"/>
                                            <p:tgtEl>
                                              <p:spTgt spid="100"/>
                                            </p:tgtEl>
                                          </p:cBhvr>
                                        </p:animEffect>
                                        <p:anim calcmode="lin" valueType="num">
                                          <p:cBhvr>
                                            <p:cTn id="46" dur="1500" fill="hold"/>
                                            <p:tgtEl>
                                              <p:spTgt spid="100"/>
                                            </p:tgtEl>
                                            <p:attrNameLst>
                                              <p:attrName>ppt_x</p:attrName>
                                            </p:attrNameLst>
                                          </p:cBhvr>
                                          <p:tavLst>
                                            <p:tav tm="0">
                                              <p:val>
                                                <p:strVal val="#ppt_x"/>
                                              </p:val>
                                            </p:tav>
                                            <p:tav tm="100000">
                                              <p:val>
                                                <p:strVal val="#ppt_x"/>
                                              </p:val>
                                            </p:tav>
                                          </p:tavLst>
                                        </p:anim>
                                        <p:anim calcmode="lin" valueType="num">
                                          <p:cBhvr>
                                            <p:cTn id="47" dur="1500" fill="hold"/>
                                            <p:tgtEl>
                                              <p:spTgt spid="100"/>
                                            </p:tgtEl>
                                            <p:attrNameLst>
                                              <p:attrName>ppt_y</p:attrName>
                                            </p:attrNameLst>
                                          </p:cBhvr>
                                          <p:tavLst>
                                            <p:tav tm="0">
                                              <p:val>
                                                <p:strVal val="#ppt_y+.1"/>
                                              </p:val>
                                            </p:tav>
                                            <p:tav tm="100000">
                                              <p:val>
                                                <p:strVal val="#ppt_y"/>
                                              </p:val>
                                            </p:tav>
                                          </p:tavLst>
                                        </p:anim>
                                      </p:childTnLst>
                                    </p:cTn>
                                  </p:par>
                                </p:childTnLst>
                              </p:cTn>
                            </p:par>
                            <p:par>
                              <p:cTn id="48" fill="hold">
                                <p:stCondLst>
                                  <p:cond delay="7750"/>
                                </p:stCondLst>
                                <p:childTnLst>
                                  <p:par>
                                    <p:cTn id="49" presetID="42" presetClass="entr" presetSubtype="0" fill="hold" nodeType="afterEffect">
                                      <p:stCondLst>
                                        <p:cond delay="0"/>
                                      </p:stCondLst>
                                      <p:childTnLst>
                                        <p:set>
                                          <p:cBhvr>
                                            <p:cTn id="50" dur="1" fill="hold">
                                              <p:stCondLst>
                                                <p:cond delay="0"/>
                                              </p:stCondLst>
                                            </p:cTn>
                                            <p:tgtEl>
                                              <p:spTgt spid="189"/>
                                            </p:tgtEl>
                                            <p:attrNameLst>
                                              <p:attrName>style.visibility</p:attrName>
                                            </p:attrNameLst>
                                          </p:cBhvr>
                                          <p:to>
                                            <p:strVal val="visible"/>
                                          </p:to>
                                        </p:set>
                                        <p:animEffect transition="in" filter="fade">
                                          <p:cBhvr>
                                            <p:cTn id="51" dur="1500"/>
                                            <p:tgtEl>
                                              <p:spTgt spid="189"/>
                                            </p:tgtEl>
                                          </p:cBhvr>
                                        </p:animEffect>
                                        <p:anim calcmode="lin" valueType="num">
                                          <p:cBhvr>
                                            <p:cTn id="52" dur="1500" fill="hold"/>
                                            <p:tgtEl>
                                              <p:spTgt spid="189"/>
                                            </p:tgtEl>
                                            <p:attrNameLst>
                                              <p:attrName>ppt_x</p:attrName>
                                            </p:attrNameLst>
                                          </p:cBhvr>
                                          <p:tavLst>
                                            <p:tav tm="0">
                                              <p:val>
                                                <p:strVal val="#ppt_x"/>
                                              </p:val>
                                            </p:tav>
                                            <p:tav tm="100000">
                                              <p:val>
                                                <p:strVal val="#ppt_x"/>
                                              </p:val>
                                            </p:tav>
                                          </p:tavLst>
                                        </p:anim>
                                        <p:anim calcmode="lin" valueType="num">
                                          <p:cBhvr>
                                            <p:cTn id="53" dur="1500" fill="hold"/>
                                            <p:tgtEl>
                                              <p:spTgt spid="189"/>
                                            </p:tgtEl>
                                            <p:attrNameLst>
                                              <p:attrName>ppt_y</p:attrName>
                                            </p:attrNameLst>
                                          </p:cBhvr>
                                          <p:tavLst>
                                            <p:tav tm="0">
                                              <p:val>
                                                <p:strVal val="#ppt_y+.1"/>
                                              </p:val>
                                            </p:tav>
                                            <p:tav tm="100000">
                                              <p:val>
                                                <p:strVal val="#ppt_y"/>
                                              </p:val>
                                            </p:tav>
                                          </p:tavLst>
                                        </p:anim>
                                      </p:childTnLst>
                                    </p:cTn>
                                  </p:par>
                                </p:childTnLst>
                              </p:cTn>
                            </p:par>
                            <p:par>
                              <p:cTn id="54" fill="hold">
                                <p:stCondLst>
                                  <p:cond delay="9250"/>
                                </p:stCondLst>
                                <p:childTnLst>
                                  <p:par>
                                    <p:cTn id="55" presetID="42" presetClass="entr" presetSubtype="0" fill="hold" nodeType="afterEffect">
                                      <p:stCondLst>
                                        <p:cond delay="0"/>
                                      </p:stCondLst>
                                      <p:childTnLst>
                                        <p:set>
                                          <p:cBhvr>
                                            <p:cTn id="56" dur="1" fill="hold">
                                              <p:stCondLst>
                                                <p:cond delay="0"/>
                                              </p:stCondLst>
                                            </p:cTn>
                                            <p:tgtEl>
                                              <p:spTgt spid="204"/>
                                            </p:tgtEl>
                                            <p:attrNameLst>
                                              <p:attrName>style.visibility</p:attrName>
                                            </p:attrNameLst>
                                          </p:cBhvr>
                                          <p:to>
                                            <p:strVal val="visible"/>
                                          </p:to>
                                        </p:set>
                                        <p:animEffect transition="in" filter="fade">
                                          <p:cBhvr>
                                            <p:cTn id="57" dur="1500"/>
                                            <p:tgtEl>
                                              <p:spTgt spid="204"/>
                                            </p:tgtEl>
                                          </p:cBhvr>
                                        </p:animEffect>
                                        <p:anim calcmode="lin" valueType="num">
                                          <p:cBhvr>
                                            <p:cTn id="58" dur="1500" fill="hold"/>
                                            <p:tgtEl>
                                              <p:spTgt spid="204"/>
                                            </p:tgtEl>
                                            <p:attrNameLst>
                                              <p:attrName>ppt_x</p:attrName>
                                            </p:attrNameLst>
                                          </p:cBhvr>
                                          <p:tavLst>
                                            <p:tav tm="0">
                                              <p:val>
                                                <p:strVal val="#ppt_x"/>
                                              </p:val>
                                            </p:tav>
                                            <p:tav tm="100000">
                                              <p:val>
                                                <p:strVal val="#ppt_x"/>
                                              </p:val>
                                            </p:tav>
                                          </p:tavLst>
                                        </p:anim>
                                        <p:anim calcmode="lin" valueType="num">
                                          <p:cBhvr>
                                            <p:cTn id="59" dur="1500" fill="hold"/>
                                            <p:tgtEl>
                                              <p:spTgt spid="204"/>
                                            </p:tgtEl>
                                            <p:attrNameLst>
                                              <p:attrName>ppt_y</p:attrName>
                                            </p:attrNameLst>
                                          </p:cBhvr>
                                          <p:tavLst>
                                            <p:tav tm="0">
                                              <p:val>
                                                <p:strVal val="#ppt_y+.1"/>
                                              </p:val>
                                            </p:tav>
                                            <p:tav tm="100000">
                                              <p:val>
                                                <p:strVal val="#ppt_y"/>
                                              </p:val>
                                            </p:tav>
                                          </p:tavLst>
                                        </p:anim>
                                      </p:childTnLst>
                                    </p:cTn>
                                  </p:par>
                                </p:childTnLst>
                              </p:cTn>
                            </p:par>
                            <p:par>
                              <p:cTn id="60" fill="hold">
                                <p:stCondLst>
                                  <p:cond delay="10750"/>
                                </p:stCondLst>
                                <p:childTnLst>
                                  <p:par>
                                    <p:cTn id="61" presetID="22" presetClass="entr" presetSubtype="8" fill="hold" grpId="0" nodeType="after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1500"/>
                                            <p:tgtEl>
                                              <p:spTgt spid="99"/>
                                            </p:tgtEl>
                                          </p:cBhvr>
                                        </p:animEffect>
                                      </p:childTnLst>
                                    </p:cTn>
                                  </p:par>
                                </p:childTnLst>
                              </p:cTn>
                            </p:par>
                            <p:par>
                              <p:cTn id="64" fill="hold">
                                <p:stCondLst>
                                  <p:cond delay="12250"/>
                                </p:stCondLst>
                                <p:childTnLst>
                                  <p:par>
                                    <p:cTn id="65" presetID="31" presetClass="entr" presetSubtype="0" fill="hold" grpId="0" nodeType="afterEffect">
                                      <p:stCondLst>
                                        <p:cond delay="0"/>
                                      </p:stCondLst>
                                      <p:childTnLst>
                                        <p:set>
                                          <p:cBhvr>
                                            <p:cTn id="66" dur="1" fill="hold">
                                              <p:stCondLst>
                                                <p:cond delay="0"/>
                                              </p:stCondLst>
                                            </p:cTn>
                                            <p:tgtEl>
                                              <p:spTgt spid="235"/>
                                            </p:tgtEl>
                                            <p:attrNameLst>
                                              <p:attrName>style.visibility</p:attrName>
                                            </p:attrNameLst>
                                          </p:cBhvr>
                                          <p:to>
                                            <p:strVal val="visible"/>
                                          </p:to>
                                        </p:set>
                                        <p:anim calcmode="lin" valueType="num">
                                          <p:cBhvr>
                                            <p:cTn id="67" dur="1000" fill="hold"/>
                                            <p:tgtEl>
                                              <p:spTgt spid="235"/>
                                            </p:tgtEl>
                                            <p:attrNameLst>
                                              <p:attrName>ppt_w</p:attrName>
                                            </p:attrNameLst>
                                          </p:cBhvr>
                                          <p:tavLst>
                                            <p:tav tm="0">
                                              <p:val>
                                                <p:fltVal val="0"/>
                                              </p:val>
                                            </p:tav>
                                            <p:tav tm="100000">
                                              <p:val>
                                                <p:strVal val="#ppt_w"/>
                                              </p:val>
                                            </p:tav>
                                          </p:tavLst>
                                        </p:anim>
                                        <p:anim calcmode="lin" valueType="num">
                                          <p:cBhvr>
                                            <p:cTn id="68" dur="1000" fill="hold"/>
                                            <p:tgtEl>
                                              <p:spTgt spid="235"/>
                                            </p:tgtEl>
                                            <p:attrNameLst>
                                              <p:attrName>ppt_h</p:attrName>
                                            </p:attrNameLst>
                                          </p:cBhvr>
                                          <p:tavLst>
                                            <p:tav tm="0">
                                              <p:val>
                                                <p:fltVal val="0"/>
                                              </p:val>
                                            </p:tav>
                                            <p:tav tm="100000">
                                              <p:val>
                                                <p:strVal val="#ppt_h"/>
                                              </p:val>
                                            </p:tav>
                                          </p:tavLst>
                                        </p:anim>
                                        <p:anim calcmode="lin" valueType="num">
                                          <p:cBhvr>
                                            <p:cTn id="69" dur="1000" fill="hold"/>
                                            <p:tgtEl>
                                              <p:spTgt spid="235"/>
                                            </p:tgtEl>
                                            <p:attrNameLst>
                                              <p:attrName>style.rotation</p:attrName>
                                            </p:attrNameLst>
                                          </p:cBhvr>
                                          <p:tavLst>
                                            <p:tav tm="0">
                                              <p:val>
                                                <p:fltVal val="90"/>
                                              </p:val>
                                            </p:tav>
                                            <p:tav tm="100000">
                                              <p:val>
                                                <p:fltVal val="0"/>
                                              </p:val>
                                            </p:tav>
                                          </p:tavLst>
                                        </p:anim>
                                        <p:animEffect transition="in" filter="fade">
                                          <p:cBhvr>
                                            <p:cTn id="70" dur="1000"/>
                                            <p:tgtEl>
                                              <p:spTgt spid="235"/>
                                            </p:tgtEl>
                                          </p:cBhvr>
                                        </p:animEffect>
                                      </p:childTnLst>
                                    </p:cTn>
                                  </p:par>
                                </p:childTnLst>
                              </p:cTn>
                            </p:par>
                            <p:par>
                              <p:cTn id="71" fill="hold">
                                <p:stCondLst>
                                  <p:cond delay="13250"/>
                                </p:stCondLst>
                                <p:childTnLst>
                                  <p:par>
                                    <p:cTn id="72" presetID="2" presetClass="entr" presetSubtype="4" fill="hold" nodeType="afterEffect">
                                      <p:stCondLst>
                                        <p:cond delay="0"/>
                                      </p:stCondLst>
                                      <p:childTnLst>
                                        <p:set>
                                          <p:cBhvr>
                                            <p:cTn id="73" dur="1" fill="hold">
                                              <p:stCondLst>
                                                <p:cond delay="0"/>
                                              </p:stCondLst>
                                            </p:cTn>
                                            <p:tgtEl>
                                              <p:spTgt spid="220"/>
                                            </p:tgtEl>
                                            <p:attrNameLst>
                                              <p:attrName>style.visibility</p:attrName>
                                            </p:attrNameLst>
                                          </p:cBhvr>
                                          <p:to>
                                            <p:strVal val="visible"/>
                                          </p:to>
                                        </p:set>
                                        <p:anim calcmode="lin" valueType="num">
                                          <p:cBhvr additive="base">
                                            <p:cTn id="74" dur="1250" fill="hold"/>
                                            <p:tgtEl>
                                              <p:spTgt spid="220"/>
                                            </p:tgtEl>
                                            <p:attrNameLst>
                                              <p:attrName>ppt_x</p:attrName>
                                            </p:attrNameLst>
                                          </p:cBhvr>
                                          <p:tavLst>
                                            <p:tav tm="0">
                                              <p:val>
                                                <p:strVal val="#ppt_x"/>
                                              </p:val>
                                            </p:tav>
                                            <p:tav tm="100000">
                                              <p:val>
                                                <p:strVal val="#ppt_x"/>
                                              </p:val>
                                            </p:tav>
                                          </p:tavLst>
                                        </p:anim>
                                        <p:anim calcmode="lin" valueType="num">
                                          <p:cBhvr additive="base">
                                            <p:cTn id="75" dur="1250" fill="hold"/>
                                            <p:tgtEl>
                                              <p:spTgt spid="22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23"/>
                                            </p:tgtEl>
                                            <p:attrNameLst>
                                              <p:attrName>style.visibility</p:attrName>
                                            </p:attrNameLst>
                                          </p:cBhvr>
                                          <p:to>
                                            <p:strVal val="visible"/>
                                          </p:to>
                                        </p:set>
                                        <p:anim calcmode="lin" valueType="num">
                                          <p:cBhvr additive="base">
                                            <p:cTn id="78" dur="1250" fill="hold"/>
                                            <p:tgtEl>
                                              <p:spTgt spid="223"/>
                                            </p:tgtEl>
                                            <p:attrNameLst>
                                              <p:attrName>ppt_x</p:attrName>
                                            </p:attrNameLst>
                                          </p:cBhvr>
                                          <p:tavLst>
                                            <p:tav tm="0">
                                              <p:val>
                                                <p:strVal val="#ppt_x"/>
                                              </p:val>
                                            </p:tav>
                                            <p:tav tm="100000">
                                              <p:val>
                                                <p:strVal val="#ppt_x"/>
                                              </p:val>
                                            </p:tav>
                                          </p:tavLst>
                                        </p:anim>
                                        <p:anim calcmode="lin" valueType="num">
                                          <p:cBhvr additive="base">
                                            <p:cTn id="79" dur="1250" fill="hold"/>
                                            <p:tgtEl>
                                              <p:spTgt spid="2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400"/>
                                      </p:stCondLst>
                                      <p:childTnLst>
                                        <p:set>
                                          <p:cBhvr>
                                            <p:cTn id="81" dur="1" fill="hold">
                                              <p:stCondLst>
                                                <p:cond delay="0"/>
                                              </p:stCondLst>
                                            </p:cTn>
                                            <p:tgtEl>
                                              <p:spTgt spid="226"/>
                                            </p:tgtEl>
                                            <p:attrNameLst>
                                              <p:attrName>style.visibility</p:attrName>
                                            </p:attrNameLst>
                                          </p:cBhvr>
                                          <p:to>
                                            <p:strVal val="visible"/>
                                          </p:to>
                                        </p:set>
                                        <p:anim calcmode="lin" valueType="num">
                                          <p:cBhvr additive="base">
                                            <p:cTn id="82" dur="1250" fill="hold"/>
                                            <p:tgtEl>
                                              <p:spTgt spid="226"/>
                                            </p:tgtEl>
                                            <p:attrNameLst>
                                              <p:attrName>ppt_x</p:attrName>
                                            </p:attrNameLst>
                                          </p:cBhvr>
                                          <p:tavLst>
                                            <p:tav tm="0">
                                              <p:val>
                                                <p:strVal val="#ppt_x"/>
                                              </p:val>
                                            </p:tav>
                                            <p:tav tm="100000">
                                              <p:val>
                                                <p:strVal val="#ppt_x"/>
                                              </p:val>
                                            </p:tav>
                                          </p:tavLst>
                                        </p:anim>
                                        <p:anim calcmode="lin" valueType="num">
                                          <p:cBhvr additive="base">
                                            <p:cTn id="83" dur="1250" fill="hold"/>
                                            <p:tgtEl>
                                              <p:spTgt spid="226"/>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600"/>
                                      </p:stCondLst>
                                      <p:childTnLst>
                                        <p:set>
                                          <p:cBhvr>
                                            <p:cTn id="85" dur="1" fill="hold">
                                              <p:stCondLst>
                                                <p:cond delay="0"/>
                                              </p:stCondLst>
                                            </p:cTn>
                                            <p:tgtEl>
                                              <p:spTgt spid="229"/>
                                            </p:tgtEl>
                                            <p:attrNameLst>
                                              <p:attrName>style.visibility</p:attrName>
                                            </p:attrNameLst>
                                          </p:cBhvr>
                                          <p:to>
                                            <p:strVal val="visible"/>
                                          </p:to>
                                        </p:set>
                                        <p:anim calcmode="lin" valueType="num">
                                          <p:cBhvr additive="base">
                                            <p:cTn id="86" dur="1250" fill="hold"/>
                                            <p:tgtEl>
                                              <p:spTgt spid="229"/>
                                            </p:tgtEl>
                                            <p:attrNameLst>
                                              <p:attrName>ppt_x</p:attrName>
                                            </p:attrNameLst>
                                          </p:cBhvr>
                                          <p:tavLst>
                                            <p:tav tm="0">
                                              <p:val>
                                                <p:strVal val="#ppt_x"/>
                                              </p:val>
                                            </p:tav>
                                            <p:tav tm="100000">
                                              <p:val>
                                                <p:strVal val="#ppt_x"/>
                                              </p:val>
                                            </p:tav>
                                          </p:tavLst>
                                        </p:anim>
                                        <p:anim calcmode="lin" valueType="num">
                                          <p:cBhvr additive="base">
                                            <p:cTn id="87" dur="1250" fill="hold"/>
                                            <p:tgtEl>
                                              <p:spTgt spid="229"/>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800"/>
                                      </p:stCondLst>
                                      <p:childTnLst>
                                        <p:set>
                                          <p:cBhvr>
                                            <p:cTn id="89" dur="1" fill="hold">
                                              <p:stCondLst>
                                                <p:cond delay="0"/>
                                              </p:stCondLst>
                                            </p:cTn>
                                            <p:tgtEl>
                                              <p:spTgt spid="232"/>
                                            </p:tgtEl>
                                            <p:attrNameLst>
                                              <p:attrName>style.visibility</p:attrName>
                                            </p:attrNameLst>
                                          </p:cBhvr>
                                          <p:to>
                                            <p:strVal val="visible"/>
                                          </p:to>
                                        </p:set>
                                        <p:anim calcmode="lin" valueType="num">
                                          <p:cBhvr additive="base">
                                            <p:cTn id="90" dur="1250" fill="hold"/>
                                            <p:tgtEl>
                                              <p:spTgt spid="232"/>
                                            </p:tgtEl>
                                            <p:attrNameLst>
                                              <p:attrName>ppt_x</p:attrName>
                                            </p:attrNameLst>
                                          </p:cBhvr>
                                          <p:tavLst>
                                            <p:tav tm="0">
                                              <p:val>
                                                <p:strVal val="#ppt_x"/>
                                              </p:val>
                                            </p:tav>
                                            <p:tav tm="100000">
                                              <p:val>
                                                <p:strVal val="#ppt_x"/>
                                              </p:val>
                                            </p:tav>
                                          </p:tavLst>
                                        </p:anim>
                                        <p:anim calcmode="lin" valueType="num">
                                          <p:cBhvr additive="base">
                                            <p:cTn id="91" dur="1250" fill="hold"/>
                                            <p:tgtEl>
                                              <p:spTgt spid="232"/>
                                            </p:tgtEl>
                                            <p:attrNameLst>
                                              <p:attrName>ppt_y</p:attrName>
                                            </p:attrNameLst>
                                          </p:cBhvr>
                                          <p:tavLst>
                                            <p:tav tm="0">
                                              <p:val>
                                                <p:strVal val="1+#ppt_h/2"/>
                                              </p:val>
                                            </p:tav>
                                            <p:tav tm="100000">
                                              <p:val>
                                                <p:strVal val="#ppt_y"/>
                                              </p:val>
                                            </p:tav>
                                          </p:tavLst>
                                        </p:anim>
                                      </p:childTnLst>
                                    </p:cTn>
                                  </p:par>
                                </p:childTnLst>
                              </p:cTn>
                            </p:par>
                            <p:par>
                              <p:cTn id="92" fill="hold">
                                <p:stCondLst>
                                  <p:cond delay="15300"/>
                                </p:stCondLst>
                                <p:childTnLst>
                                  <p:par>
                                    <p:cTn id="93" presetID="10" presetClass="entr" presetSubtype="0" fill="hold" grpId="0"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2" grpId="0"/>
          <p:bldP spid="98" grpId="0"/>
          <p:bldP spid="99" grpId="0" animBg="1"/>
          <p:bldP spid="219" grpId="0" animBg="1"/>
          <p:bldP spid="235" grpId="0" animBg="1"/>
          <p:bldP spid="1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wipe(left)">
                                          <p:cBhvr>
                                            <p:cTn id="11" dur="500"/>
                                            <p:tgtEl>
                                              <p:spTgt spid="8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500"/>
                                            <p:tgtEl>
                                              <p:spTgt spid="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750"/>
                                            <p:tgtEl>
                                              <p:spTgt spid="92"/>
                                            </p:tgtEl>
                                          </p:cBhvr>
                                        </p:animEffect>
                                      </p:childTnLst>
                                    </p:cTn>
                                  </p:par>
                                </p:childTnLst>
                              </p:cTn>
                            </p:par>
                            <p:par>
                              <p:cTn id="19" fill="hold">
                                <p:stCondLst>
                                  <p:cond delay="1750"/>
                                </p:stCondLst>
                                <p:childTnLst>
                                  <p:par>
                                    <p:cTn id="20" presetID="2" presetClass="entr" presetSubtype="8" accel="58000" fill="hold" nodeType="afterEffect">
                                      <p:stCondLst>
                                        <p:cond delay="0"/>
                                      </p:stCondLst>
                                      <p:childTnLst>
                                        <p:set>
                                          <p:cBhvr>
                                            <p:cTn id="21" dur="1" fill="hold">
                                              <p:stCondLst>
                                                <p:cond delay="0"/>
                                              </p:stCondLst>
                                            </p:cTn>
                                            <p:tgtEl>
                                              <p:spTgt spid="93"/>
                                            </p:tgtEl>
                                            <p:attrNameLst>
                                              <p:attrName>style.visibility</p:attrName>
                                            </p:attrNameLst>
                                          </p:cBhvr>
                                          <p:to>
                                            <p:strVal val="visible"/>
                                          </p:to>
                                        </p:set>
                                        <p:anim calcmode="lin" valueType="num">
                                          <p:cBhvr additive="base">
                                            <p:cTn id="22" dur="1000" fill="hold"/>
                                            <p:tgtEl>
                                              <p:spTgt spid="93"/>
                                            </p:tgtEl>
                                            <p:attrNameLst>
                                              <p:attrName>ppt_x</p:attrName>
                                            </p:attrNameLst>
                                          </p:cBhvr>
                                          <p:tavLst>
                                            <p:tav tm="0">
                                              <p:val>
                                                <p:strVal val="0-#ppt_w/2"/>
                                              </p:val>
                                            </p:tav>
                                            <p:tav tm="100000">
                                              <p:val>
                                                <p:strVal val="#ppt_x"/>
                                              </p:val>
                                            </p:tav>
                                          </p:tavLst>
                                        </p:anim>
                                        <p:anim calcmode="lin" valueType="num">
                                          <p:cBhvr additive="base">
                                            <p:cTn id="23" dur="1000" fill="hold"/>
                                            <p:tgtEl>
                                              <p:spTgt spid="93"/>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1500"/>
                                            <p:tgtEl>
                                              <p:spTgt spid="98"/>
                                            </p:tgtEl>
                                          </p:cBhvr>
                                        </p:animEffect>
                                        <p:anim calcmode="lin" valueType="num">
                                          <p:cBhvr>
                                            <p:cTn id="27" dur="1500" fill="hold"/>
                                            <p:tgtEl>
                                              <p:spTgt spid="98"/>
                                            </p:tgtEl>
                                            <p:attrNameLst>
                                              <p:attrName>ppt_x</p:attrName>
                                            </p:attrNameLst>
                                          </p:cBhvr>
                                          <p:tavLst>
                                            <p:tav tm="0">
                                              <p:val>
                                                <p:strVal val="#ppt_x"/>
                                              </p:val>
                                            </p:tav>
                                            <p:tav tm="100000">
                                              <p:val>
                                                <p:strVal val="#ppt_x"/>
                                              </p:val>
                                            </p:tav>
                                          </p:tavLst>
                                        </p:anim>
                                        <p:anim calcmode="lin" valueType="num">
                                          <p:cBhvr>
                                            <p:cTn id="28" dur="1500" fill="hold"/>
                                            <p:tgtEl>
                                              <p:spTgt spid="98"/>
                                            </p:tgtEl>
                                            <p:attrNameLst>
                                              <p:attrName>ppt_y</p:attrName>
                                            </p:attrNameLst>
                                          </p:cBhvr>
                                          <p:tavLst>
                                            <p:tav tm="0">
                                              <p:val>
                                                <p:strVal val="#ppt_y+.1"/>
                                              </p:val>
                                            </p:tav>
                                            <p:tav tm="100000">
                                              <p:val>
                                                <p:strVal val="#ppt_y"/>
                                              </p:val>
                                            </p:tav>
                                          </p:tavLst>
                                        </p:anim>
                                      </p:childTnLst>
                                    </p:cTn>
                                  </p:par>
                                </p:childTnLst>
                              </p:cTn>
                            </p:par>
                            <p:par>
                              <p:cTn id="29" fill="hold">
                                <p:stCondLst>
                                  <p:cond delay="3250"/>
                                </p:stCondLst>
                                <p:childTnLst>
                                  <p:par>
                                    <p:cTn id="30" presetID="31" presetClass="entr" presetSubtype="0" fill="hold" grpId="0" nodeType="afterEffect">
                                      <p:stCondLst>
                                        <p:cond delay="0"/>
                                      </p:stCondLst>
                                      <p:childTnLst>
                                        <p:set>
                                          <p:cBhvr>
                                            <p:cTn id="31" dur="1" fill="hold">
                                              <p:stCondLst>
                                                <p:cond delay="0"/>
                                              </p:stCondLst>
                                            </p:cTn>
                                            <p:tgtEl>
                                              <p:spTgt spid="219"/>
                                            </p:tgtEl>
                                            <p:attrNameLst>
                                              <p:attrName>style.visibility</p:attrName>
                                            </p:attrNameLst>
                                          </p:cBhvr>
                                          <p:to>
                                            <p:strVal val="visible"/>
                                          </p:to>
                                        </p:set>
                                        <p:anim calcmode="lin" valueType="num">
                                          <p:cBhvr>
                                            <p:cTn id="32" dur="1500" fill="hold"/>
                                            <p:tgtEl>
                                              <p:spTgt spid="219"/>
                                            </p:tgtEl>
                                            <p:attrNameLst>
                                              <p:attrName>ppt_w</p:attrName>
                                            </p:attrNameLst>
                                          </p:cBhvr>
                                          <p:tavLst>
                                            <p:tav tm="0">
                                              <p:val>
                                                <p:fltVal val="0"/>
                                              </p:val>
                                            </p:tav>
                                            <p:tav tm="100000">
                                              <p:val>
                                                <p:strVal val="#ppt_w"/>
                                              </p:val>
                                            </p:tav>
                                          </p:tavLst>
                                        </p:anim>
                                        <p:anim calcmode="lin" valueType="num">
                                          <p:cBhvr>
                                            <p:cTn id="33" dur="1500" fill="hold"/>
                                            <p:tgtEl>
                                              <p:spTgt spid="219"/>
                                            </p:tgtEl>
                                            <p:attrNameLst>
                                              <p:attrName>ppt_h</p:attrName>
                                            </p:attrNameLst>
                                          </p:cBhvr>
                                          <p:tavLst>
                                            <p:tav tm="0">
                                              <p:val>
                                                <p:fltVal val="0"/>
                                              </p:val>
                                            </p:tav>
                                            <p:tav tm="100000">
                                              <p:val>
                                                <p:strVal val="#ppt_h"/>
                                              </p:val>
                                            </p:tav>
                                          </p:tavLst>
                                        </p:anim>
                                        <p:anim calcmode="lin" valueType="num">
                                          <p:cBhvr>
                                            <p:cTn id="34" dur="1500" fill="hold"/>
                                            <p:tgtEl>
                                              <p:spTgt spid="219"/>
                                            </p:tgtEl>
                                            <p:attrNameLst>
                                              <p:attrName>style.rotation</p:attrName>
                                            </p:attrNameLst>
                                          </p:cBhvr>
                                          <p:tavLst>
                                            <p:tav tm="0">
                                              <p:val>
                                                <p:fltVal val="90"/>
                                              </p:val>
                                            </p:tav>
                                            <p:tav tm="100000">
                                              <p:val>
                                                <p:fltVal val="0"/>
                                              </p:val>
                                            </p:tav>
                                          </p:tavLst>
                                        </p:anim>
                                        <p:animEffect transition="in" filter="fade">
                                          <p:cBhvr>
                                            <p:cTn id="35" dur="1500"/>
                                            <p:tgtEl>
                                              <p:spTgt spid="219"/>
                                            </p:tgtEl>
                                          </p:cBhvr>
                                        </p:animEffect>
                                      </p:childTnLst>
                                    </p:cTn>
                                  </p:par>
                                </p:childTnLst>
                              </p:cTn>
                            </p:par>
                            <p:par>
                              <p:cTn id="36" fill="hold">
                                <p:stCondLst>
                                  <p:cond delay="4750"/>
                                </p:stCondLst>
                                <p:childTnLst>
                                  <p:par>
                                    <p:cTn id="37" presetID="42" presetClass="entr" presetSubtype="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1500"/>
                                            <p:tgtEl>
                                              <p:spTgt spid="115"/>
                                            </p:tgtEl>
                                          </p:cBhvr>
                                        </p:animEffect>
                                        <p:anim calcmode="lin" valueType="num">
                                          <p:cBhvr>
                                            <p:cTn id="40" dur="1500" fill="hold"/>
                                            <p:tgtEl>
                                              <p:spTgt spid="115"/>
                                            </p:tgtEl>
                                            <p:attrNameLst>
                                              <p:attrName>ppt_x</p:attrName>
                                            </p:attrNameLst>
                                          </p:cBhvr>
                                          <p:tavLst>
                                            <p:tav tm="0">
                                              <p:val>
                                                <p:strVal val="#ppt_x"/>
                                              </p:val>
                                            </p:tav>
                                            <p:tav tm="100000">
                                              <p:val>
                                                <p:strVal val="#ppt_x"/>
                                              </p:val>
                                            </p:tav>
                                          </p:tavLst>
                                        </p:anim>
                                        <p:anim calcmode="lin" valueType="num">
                                          <p:cBhvr>
                                            <p:cTn id="41" dur="1500" fill="hold"/>
                                            <p:tgtEl>
                                              <p:spTgt spid="115"/>
                                            </p:tgtEl>
                                            <p:attrNameLst>
                                              <p:attrName>ppt_y</p:attrName>
                                            </p:attrNameLst>
                                          </p:cBhvr>
                                          <p:tavLst>
                                            <p:tav tm="0">
                                              <p:val>
                                                <p:strVal val="#ppt_y+.1"/>
                                              </p:val>
                                            </p:tav>
                                            <p:tav tm="100000">
                                              <p:val>
                                                <p:strVal val="#ppt_y"/>
                                              </p:val>
                                            </p:tav>
                                          </p:tavLst>
                                        </p:anim>
                                      </p:childTnLst>
                                    </p:cTn>
                                  </p:par>
                                </p:childTnLst>
                              </p:cTn>
                            </p:par>
                            <p:par>
                              <p:cTn id="42" fill="hold">
                                <p:stCondLst>
                                  <p:cond delay="6250"/>
                                </p:stCondLst>
                                <p:childTnLst>
                                  <p:par>
                                    <p:cTn id="43" presetID="42" presetClass="entr" presetSubtype="0" fill="hold" nodeType="after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1500"/>
                                            <p:tgtEl>
                                              <p:spTgt spid="100"/>
                                            </p:tgtEl>
                                          </p:cBhvr>
                                        </p:animEffect>
                                        <p:anim calcmode="lin" valueType="num">
                                          <p:cBhvr>
                                            <p:cTn id="46" dur="1500" fill="hold"/>
                                            <p:tgtEl>
                                              <p:spTgt spid="100"/>
                                            </p:tgtEl>
                                            <p:attrNameLst>
                                              <p:attrName>ppt_x</p:attrName>
                                            </p:attrNameLst>
                                          </p:cBhvr>
                                          <p:tavLst>
                                            <p:tav tm="0">
                                              <p:val>
                                                <p:strVal val="#ppt_x"/>
                                              </p:val>
                                            </p:tav>
                                            <p:tav tm="100000">
                                              <p:val>
                                                <p:strVal val="#ppt_x"/>
                                              </p:val>
                                            </p:tav>
                                          </p:tavLst>
                                        </p:anim>
                                        <p:anim calcmode="lin" valueType="num">
                                          <p:cBhvr>
                                            <p:cTn id="47" dur="1500" fill="hold"/>
                                            <p:tgtEl>
                                              <p:spTgt spid="100"/>
                                            </p:tgtEl>
                                            <p:attrNameLst>
                                              <p:attrName>ppt_y</p:attrName>
                                            </p:attrNameLst>
                                          </p:cBhvr>
                                          <p:tavLst>
                                            <p:tav tm="0">
                                              <p:val>
                                                <p:strVal val="#ppt_y+.1"/>
                                              </p:val>
                                            </p:tav>
                                            <p:tav tm="100000">
                                              <p:val>
                                                <p:strVal val="#ppt_y"/>
                                              </p:val>
                                            </p:tav>
                                          </p:tavLst>
                                        </p:anim>
                                      </p:childTnLst>
                                    </p:cTn>
                                  </p:par>
                                </p:childTnLst>
                              </p:cTn>
                            </p:par>
                            <p:par>
                              <p:cTn id="48" fill="hold">
                                <p:stCondLst>
                                  <p:cond delay="7750"/>
                                </p:stCondLst>
                                <p:childTnLst>
                                  <p:par>
                                    <p:cTn id="49" presetID="42" presetClass="entr" presetSubtype="0" fill="hold" nodeType="afterEffect">
                                      <p:stCondLst>
                                        <p:cond delay="0"/>
                                      </p:stCondLst>
                                      <p:childTnLst>
                                        <p:set>
                                          <p:cBhvr>
                                            <p:cTn id="50" dur="1" fill="hold">
                                              <p:stCondLst>
                                                <p:cond delay="0"/>
                                              </p:stCondLst>
                                            </p:cTn>
                                            <p:tgtEl>
                                              <p:spTgt spid="189"/>
                                            </p:tgtEl>
                                            <p:attrNameLst>
                                              <p:attrName>style.visibility</p:attrName>
                                            </p:attrNameLst>
                                          </p:cBhvr>
                                          <p:to>
                                            <p:strVal val="visible"/>
                                          </p:to>
                                        </p:set>
                                        <p:animEffect transition="in" filter="fade">
                                          <p:cBhvr>
                                            <p:cTn id="51" dur="1500"/>
                                            <p:tgtEl>
                                              <p:spTgt spid="189"/>
                                            </p:tgtEl>
                                          </p:cBhvr>
                                        </p:animEffect>
                                        <p:anim calcmode="lin" valueType="num">
                                          <p:cBhvr>
                                            <p:cTn id="52" dur="1500" fill="hold"/>
                                            <p:tgtEl>
                                              <p:spTgt spid="189"/>
                                            </p:tgtEl>
                                            <p:attrNameLst>
                                              <p:attrName>ppt_x</p:attrName>
                                            </p:attrNameLst>
                                          </p:cBhvr>
                                          <p:tavLst>
                                            <p:tav tm="0">
                                              <p:val>
                                                <p:strVal val="#ppt_x"/>
                                              </p:val>
                                            </p:tav>
                                            <p:tav tm="100000">
                                              <p:val>
                                                <p:strVal val="#ppt_x"/>
                                              </p:val>
                                            </p:tav>
                                          </p:tavLst>
                                        </p:anim>
                                        <p:anim calcmode="lin" valueType="num">
                                          <p:cBhvr>
                                            <p:cTn id="53" dur="1500" fill="hold"/>
                                            <p:tgtEl>
                                              <p:spTgt spid="189"/>
                                            </p:tgtEl>
                                            <p:attrNameLst>
                                              <p:attrName>ppt_y</p:attrName>
                                            </p:attrNameLst>
                                          </p:cBhvr>
                                          <p:tavLst>
                                            <p:tav tm="0">
                                              <p:val>
                                                <p:strVal val="#ppt_y+.1"/>
                                              </p:val>
                                            </p:tav>
                                            <p:tav tm="100000">
                                              <p:val>
                                                <p:strVal val="#ppt_y"/>
                                              </p:val>
                                            </p:tav>
                                          </p:tavLst>
                                        </p:anim>
                                      </p:childTnLst>
                                    </p:cTn>
                                  </p:par>
                                </p:childTnLst>
                              </p:cTn>
                            </p:par>
                            <p:par>
                              <p:cTn id="54" fill="hold">
                                <p:stCondLst>
                                  <p:cond delay="9250"/>
                                </p:stCondLst>
                                <p:childTnLst>
                                  <p:par>
                                    <p:cTn id="55" presetID="42" presetClass="entr" presetSubtype="0" fill="hold" nodeType="afterEffect">
                                      <p:stCondLst>
                                        <p:cond delay="0"/>
                                      </p:stCondLst>
                                      <p:childTnLst>
                                        <p:set>
                                          <p:cBhvr>
                                            <p:cTn id="56" dur="1" fill="hold">
                                              <p:stCondLst>
                                                <p:cond delay="0"/>
                                              </p:stCondLst>
                                            </p:cTn>
                                            <p:tgtEl>
                                              <p:spTgt spid="204"/>
                                            </p:tgtEl>
                                            <p:attrNameLst>
                                              <p:attrName>style.visibility</p:attrName>
                                            </p:attrNameLst>
                                          </p:cBhvr>
                                          <p:to>
                                            <p:strVal val="visible"/>
                                          </p:to>
                                        </p:set>
                                        <p:animEffect transition="in" filter="fade">
                                          <p:cBhvr>
                                            <p:cTn id="57" dur="1500"/>
                                            <p:tgtEl>
                                              <p:spTgt spid="204"/>
                                            </p:tgtEl>
                                          </p:cBhvr>
                                        </p:animEffect>
                                        <p:anim calcmode="lin" valueType="num">
                                          <p:cBhvr>
                                            <p:cTn id="58" dur="1500" fill="hold"/>
                                            <p:tgtEl>
                                              <p:spTgt spid="204"/>
                                            </p:tgtEl>
                                            <p:attrNameLst>
                                              <p:attrName>ppt_x</p:attrName>
                                            </p:attrNameLst>
                                          </p:cBhvr>
                                          <p:tavLst>
                                            <p:tav tm="0">
                                              <p:val>
                                                <p:strVal val="#ppt_x"/>
                                              </p:val>
                                            </p:tav>
                                            <p:tav tm="100000">
                                              <p:val>
                                                <p:strVal val="#ppt_x"/>
                                              </p:val>
                                            </p:tav>
                                          </p:tavLst>
                                        </p:anim>
                                        <p:anim calcmode="lin" valueType="num">
                                          <p:cBhvr>
                                            <p:cTn id="59" dur="1500" fill="hold"/>
                                            <p:tgtEl>
                                              <p:spTgt spid="204"/>
                                            </p:tgtEl>
                                            <p:attrNameLst>
                                              <p:attrName>ppt_y</p:attrName>
                                            </p:attrNameLst>
                                          </p:cBhvr>
                                          <p:tavLst>
                                            <p:tav tm="0">
                                              <p:val>
                                                <p:strVal val="#ppt_y+.1"/>
                                              </p:val>
                                            </p:tav>
                                            <p:tav tm="100000">
                                              <p:val>
                                                <p:strVal val="#ppt_y"/>
                                              </p:val>
                                            </p:tav>
                                          </p:tavLst>
                                        </p:anim>
                                      </p:childTnLst>
                                    </p:cTn>
                                  </p:par>
                                </p:childTnLst>
                              </p:cTn>
                            </p:par>
                            <p:par>
                              <p:cTn id="60" fill="hold">
                                <p:stCondLst>
                                  <p:cond delay="10750"/>
                                </p:stCondLst>
                                <p:childTnLst>
                                  <p:par>
                                    <p:cTn id="61" presetID="22" presetClass="entr" presetSubtype="8" fill="hold" grpId="0" nodeType="after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1500"/>
                                            <p:tgtEl>
                                              <p:spTgt spid="99"/>
                                            </p:tgtEl>
                                          </p:cBhvr>
                                        </p:animEffect>
                                      </p:childTnLst>
                                    </p:cTn>
                                  </p:par>
                                </p:childTnLst>
                              </p:cTn>
                            </p:par>
                            <p:par>
                              <p:cTn id="64" fill="hold">
                                <p:stCondLst>
                                  <p:cond delay="12250"/>
                                </p:stCondLst>
                                <p:childTnLst>
                                  <p:par>
                                    <p:cTn id="65" presetID="31" presetClass="entr" presetSubtype="0" fill="hold" grpId="0" nodeType="afterEffect">
                                      <p:stCondLst>
                                        <p:cond delay="0"/>
                                      </p:stCondLst>
                                      <p:childTnLst>
                                        <p:set>
                                          <p:cBhvr>
                                            <p:cTn id="66" dur="1" fill="hold">
                                              <p:stCondLst>
                                                <p:cond delay="0"/>
                                              </p:stCondLst>
                                            </p:cTn>
                                            <p:tgtEl>
                                              <p:spTgt spid="235"/>
                                            </p:tgtEl>
                                            <p:attrNameLst>
                                              <p:attrName>style.visibility</p:attrName>
                                            </p:attrNameLst>
                                          </p:cBhvr>
                                          <p:to>
                                            <p:strVal val="visible"/>
                                          </p:to>
                                        </p:set>
                                        <p:anim calcmode="lin" valueType="num">
                                          <p:cBhvr>
                                            <p:cTn id="67" dur="1000" fill="hold"/>
                                            <p:tgtEl>
                                              <p:spTgt spid="235"/>
                                            </p:tgtEl>
                                            <p:attrNameLst>
                                              <p:attrName>ppt_w</p:attrName>
                                            </p:attrNameLst>
                                          </p:cBhvr>
                                          <p:tavLst>
                                            <p:tav tm="0">
                                              <p:val>
                                                <p:fltVal val="0"/>
                                              </p:val>
                                            </p:tav>
                                            <p:tav tm="100000">
                                              <p:val>
                                                <p:strVal val="#ppt_w"/>
                                              </p:val>
                                            </p:tav>
                                          </p:tavLst>
                                        </p:anim>
                                        <p:anim calcmode="lin" valueType="num">
                                          <p:cBhvr>
                                            <p:cTn id="68" dur="1000" fill="hold"/>
                                            <p:tgtEl>
                                              <p:spTgt spid="235"/>
                                            </p:tgtEl>
                                            <p:attrNameLst>
                                              <p:attrName>ppt_h</p:attrName>
                                            </p:attrNameLst>
                                          </p:cBhvr>
                                          <p:tavLst>
                                            <p:tav tm="0">
                                              <p:val>
                                                <p:fltVal val="0"/>
                                              </p:val>
                                            </p:tav>
                                            <p:tav tm="100000">
                                              <p:val>
                                                <p:strVal val="#ppt_h"/>
                                              </p:val>
                                            </p:tav>
                                          </p:tavLst>
                                        </p:anim>
                                        <p:anim calcmode="lin" valueType="num">
                                          <p:cBhvr>
                                            <p:cTn id="69" dur="1000" fill="hold"/>
                                            <p:tgtEl>
                                              <p:spTgt spid="235"/>
                                            </p:tgtEl>
                                            <p:attrNameLst>
                                              <p:attrName>style.rotation</p:attrName>
                                            </p:attrNameLst>
                                          </p:cBhvr>
                                          <p:tavLst>
                                            <p:tav tm="0">
                                              <p:val>
                                                <p:fltVal val="90"/>
                                              </p:val>
                                            </p:tav>
                                            <p:tav tm="100000">
                                              <p:val>
                                                <p:fltVal val="0"/>
                                              </p:val>
                                            </p:tav>
                                          </p:tavLst>
                                        </p:anim>
                                        <p:animEffect transition="in" filter="fade">
                                          <p:cBhvr>
                                            <p:cTn id="70" dur="1000"/>
                                            <p:tgtEl>
                                              <p:spTgt spid="235"/>
                                            </p:tgtEl>
                                          </p:cBhvr>
                                        </p:animEffect>
                                      </p:childTnLst>
                                    </p:cTn>
                                  </p:par>
                                </p:childTnLst>
                              </p:cTn>
                            </p:par>
                            <p:par>
                              <p:cTn id="71" fill="hold">
                                <p:stCondLst>
                                  <p:cond delay="13250"/>
                                </p:stCondLst>
                                <p:childTnLst>
                                  <p:par>
                                    <p:cTn id="72" presetID="2" presetClass="entr" presetSubtype="4" fill="hold" nodeType="afterEffect">
                                      <p:stCondLst>
                                        <p:cond delay="0"/>
                                      </p:stCondLst>
                                      <p:childTnLst>
                                        <p:set>
                                          <p:cBhvr>
                                            <p:cTn id="73" dur="1" fill="hold">
                                              <p:stCondLst>
                                                <p:cond delay="0"/>
                                              </p:stCondLst>
                                            </p:cTn>
                                            <p:tgtEl>
                                              <p:spTgt spid="220"/>
                                            </p:tgtEl>
                                            <p:attrNameLst>
                                              <p:attrName>style.visibility</p:attrName>
                                            </p:attrNameLst>
                                          </p:cBhvr>
                                          <p:to>
                                            <p:strVal val="visible"/>
                                          </p:to>
                                        </p:set>
                                        <p:anim calcmode="lin" valueType="num">
                                          <p:cBhvr additive="base">
                                            <p:cTn id="74" dur="1250" fill="hold"/>
                                            <p:tgtEl>
                                              <p:spTgt spid="220"/>
                                            </p:tgtEl>
                                            <p:attrNameLst>
                                              <p:attrName>ppt_x</p:attrName>
                                            </p:attrNameLst>
                                          </p:cBhvr>
                                          <p:tavLst>
                                            <p:tav tm="0">
                                              <p:val>
                                                <p:strVal val="#ppt_x"/>
                                              </p:val>
                                            </p:tav>
                                            <p:tav tm="100000">
                                              <p:val>
                                                <p:strVal val="#ppt_x"/>
                                              </p:val>
                                            </p:tav>
                                          </p:tavLst>
                                        </p:anim>
                                        <p:anim calcmode="lin" valueType="num">
                                          <p:cBhvr additive="base">
                                            <p:cTn id="75" dur="1250" fill="hold"/>
                                            <p:tgtEl>
                                              <p:spTgt spid="22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23"/>
                                            </p:tgtEl>
                                            <p:attrNameLst>
                                              <p:attrName>style.visibility</p:attrName>
                                            </p:attrNameLst>
                                          </p:cBhvr>
                                          <p:to>
                                            <p:strVal val="visible"/>
                                          </p:to>
                                        </p:set>
                                        <p:anim calcmode="lin" valueType="num">
                                          <p:cBhvr additive="base">
                                            <p:cTn id="78" dur="1250" fill="hold"/>
                                            <p:tgtEl>
                                              <p:spTgt spid="223"/>
                                            </p:tgtEl>
                                            <p:attrNameLst>
                                              <p:attrName>ppt_x</p:attrName>
                                            </p:attrNameLst>
                                          </p:cBhvr>
                                          <p:tavLst>
                                            <p:tav tm="0">
                                              <p:val>
                                                <p:strVal val="#ppt_x"/>
                                              </p:val>
                                            </p:tav>
                                            <p:tav tm="100000">
                                              <p:val>
                                                <p:strVal val="#ppt_x"/>
                                              </p:val>
                                            </p:tav>
                                          </p:tavLst>
                                        </p:anim>
                                        <p:anim calcmode="lin" valueType="num">
                                          <p:cBhvr additive="base">
                                            <p:cTn id="79" dur="1250" fill="hold"/>
                                            <p:tgtEl>
                                              <p:spTgt spid="2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400"/>
                                      </p:stCondLst>
                                      <p:childTnLst>
                                        <p:set>
                                          <p:cBhvr>
                                            <p:cTn id="81" dur="1" fill="hold">
                                              <p:stCondLst>
                                                <p:cond delay="0"/>
                                              </p:stCondLst>
                                            </p:cTn>
                                            <p:tgtEl>
                                              <p:spTgt spid="226"/>
                                            </p:tgtEl>
                                            <p:attrNameLst>
                                              <p:attrName>style.visibility</p:attrName>
                                            </p:attrNameLst>
                                          </p:cBhvr>
                                          <p:to>
                                            <p:strVal val="visible"/>
                                          </p:to>
                                        </p:set>
                                        <p:anim calcmode="lin" valueType="num">
                                          <p:cBhvr additive="base">
                                            <p:cTn id="82" dur="1250" fill="hold"/>
                                            <p:tgtEl>
                                              <p:spTgt spid="226"/>
                                            </p:tgtEl>
                                            <p:attrNameLst>
                                              <p:attrName>ppt_x</p:attrName>
                                            </p:attrNameLst>
                                          </p:cBhvr>
                                          <p:tavLst>
                                            <p:tav tm="0">
                                              <p:val>
                                                <p:strVal val="#ppt_x"/>
                                              </p:val>
                                            </p:tav>
                                            <p:tav tm="100000">
                                              <p:val>
                                                <p:strVal val="#ppt_x"/>
                                              </p:val>
                                            </p:tav>
                                          </p:tavLst>
                                        </p:anim>
                                        <p:anim calcmode="lin" valueType="num">
                                          <p:cBhvr additive="base">
                                            <p:cTn id="83" dur="1250" fill="hold"/>
                                            <p:tgtEl>
                                              <p:spTgt spid="226"/>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600"/>
                                      </p:stCondLst>
                                      <p:childTnLst>
                                        <p:set>
                                          <p:cBhvr>
                                            <p:cTn id="85" dur="1" fill="hold">
                                              <p:stCondLst>
                                                <p:cond delay="0"/>
                                              </p:stCondLst>
                                            </p:cTn>
                                            <p:tgtEl>
                                              <p:spTgt spid="229"/>
                                            </p:tgtEl>
                                            <p:attrNameLst>
                                              <p:attrName>style.visibility</p:attrName>
                                            </p:attrNameLst>
                                          </p:cBhvr>
                                          <p:to>
                                            <p:strVal val="visible"/>
                                          </p:to>
                                        </p:set>
                                        <p:anim calcmode="lin" valueType="num">
                                          <p:cBhvr additive="base">
                                            <p:cTn id="86" dur="1250" fill="hold"/>
                                            <p:tgtEl>
                                              <p:spTgt spid="229"/>
                                            </p:tgtEl>
                                            <p:attrNameLst>
                                              <p:attrName>ppt_x</p:attrName>
                                            </p:attrNameLst>
                                          </p:cBhvr>
                                          <p:tavLst>
                                            <p:tav tm="0">
                                              <p:val>
                                                <p:strVal val="#ppt_x"/>
                                              </p:val>
                                            </p:tav>
                                            <p:tav tm="100000">
                                              <p:val>
                                                <p:strVal val="#ppt_x"/>
                                              </p:val>
                                            </p:tav>
                                          </p:tavLst>
                                        </p:anim>
                                        <p:anim calcmode="lin" valueType="num">
                                          <p:cBhvr additive="base">
                                            <p:cTn id="87" dur="1250" fill="hold"/>
                                            <p:tgtEl>
                                              <p:spTgt spid="229"/>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800"/>
                                      </p:stCondLst>
                                      <p:childTnLst>
                                        <p:set>
                                          <p:cBhvr>
                                            <p:cTn id="89" dur="1" fill="hold">
                                              <p:stCondLst>
                                                <p:cond delay="0"/>
                                              </p:stCondLst>
                                            </p:cTn>
                                            <p:tgtEl>
                                              <p:spTgt spid="232"/>
                                            </p:tgtEl>
                                            <p:attrNameLst>
                                              <p:attrName>style.visibility</p:attrName>
                                            </p:attrNameLst>
                                          </p:cBhvr>
                                          <p:to>
                                            <p:strVal val="visible"/>
                                          </p:to>
                                        </p:set>
                                        <p:anim calcmode="lin" valueType="num">
                                          <p:cBhvr additive="base">
                                            <p:cTn id="90" dur="1250" fill="hold"/>
                                            <p:tgtEl>
                                              <p:spTgt spid="232"/>
                                            </p:tgtEl>
                                            <p:attrNameLst>
                                              <p:attrName>ppt_x</p:attrName>
                                            </p:attrNameLst>
                                          </p:cBhvr>
                                          <p:tavLst>
                                            <p:tav tm="0">
                                              <p:val>
                                                <p:strVal val="#ppt_x"/>
                                              </p:val>
                                            </p:tav>
                                            <p:tav tm="100000">
                                              <p:val>
                                                <p:strVal val="#ppt_x"/>
                                              </p:val>
                                            </p:tav>
                                          </p:tavLst>
                                        </p:anim>
                                        <p:anim calcmode="lin" valueType="num">
                                          <p:cBhvr additive="base">
                                            <p:cTn id="91" dur="1250" fill="hold"/>
                                            <p:tgtEl>
                                              <p:spTgt spid="232"/>
                                            </p:tgtEl>
                                            <p:attrNameLst>
                                              <p:attrName>ppt_y</p:attrName>
                                            </p:attrNameLst>
                                          </p:cBhvr>
                                          <p:tavLst>
                                            <p:tav tm="0">
                                              <p:val>
                                                <p:strVal val="1+#ppt_h/2"/>
                                              </p:val>
                                            </p:tav>
                                            <p:tav tm="100000">
                                              <p:val>
                                                <p:strVal val="#ppt_y"/>
                                              </p:val>
                                            </p:tav>
                                          </p:tavLst>
                                        </p:anim>
                                      </p:childTnLst>
                                    </p:cTn>
                                  </p:par>
                                </p:childTnLst>
                              </p:cTn>
                            </p:par>
                            <p:par>
                              <p:cTn id="92" fill="hold">
                                <p:stCondLst>
                                  <p:cond delay="15300"/>
                                </p:stCondLst>
                                <p:childTnLst>
                                  <p:par>
                                    <p:cTn id="93" presetID="10" presetClass="entr" presetSubtype="0" fill="hold" grpId="0"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2" grpId="0"/>
          <p:bldP spid="98" grpId="0"/>
          <p:bldP spid="99" grpId="0" animBg="1"/>
          <p:bldP spid="219" grpId="0" animBg="1"/>
          <p:bldP spid="235" grpId="0" animBg="1"/>
          <p:bldP spid="1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7" name="圆角矩形 6"/>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8"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2"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4" name="任意多边形 13"/>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 name="Rectangle 11"/>
          <p:cNvSpPr>
            <a:spLocks noChangeArrowheads="1"/>
          </p:cNvSpPr>
          <p:nvPr/>
        </p:nvSpPr>
        <p:spPr bwMode="gray">
          <a:xfrm>
            <a:off x="3779912" y="2716927"/>
            <a:ext cx="4195514" cy="430887"/>
          </a:xfrm>
          <a:prstGeom prst="rect">
            <a:avLst/>
          </a:prstGeom>
          <a:noFill/>
          <a:ln>
            <a:noFill/>
          </a:ln>
          <a:extLst/>
        </p:spPr>
        <p:txBody>
          <a:bodyPr wrap="square" lIns="0" tIns="0" rIns="0" bIns="0">
            <a:spAutoFit/>
          </a:bodyPr>
          <a:lstStyle/>
          <a:p>
            <a:r>
              <a:rPr lang="zh-CN" altLang="en-US" sz="2800" dirty="0">
                <a:solidFill>
                  <a:schemeClr val="bg1"/>
                </a:solidFill>
              </a:rPr>
              <a:t>“两学一做”的主要措施</a:t>
            </a:r>
          </a:p>
        </p:txBody>
      </p:sp>
      <p:sp>
        <p:nvSpPr>
          <p:cNvPr id="16" name="TextBox 12"/>
          <p:cNvSpPr txBox="1"/>
          <p:nvPr/>
        </p:nvSpPr>
        <p:spPr>
          <a:xfrm>
            <a:off x="5623545" y="1161315"/>
            <a:ext cx="55329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smtClean="0">
                <a:ln w="12700">
                  <a:noFill/>
                </a:ln>
                <a:solidFill>
                  <a:schemeClr val="bg1"/>
                </a:solidFill>
                <a:effectLst/>
              </a:rPr>
              <a:t>04</a:t>
            </a:r>
            <a:endParaRPr lang="zh-CN" altLang="en-US" sz="4800" b="0" dirty="0">
              <a:ln w="12700">
                <a:noFill/>
              </a:ln>
              <a:solidFill>
                <a:schemeClr val="bg1"/>
              </a:solidFill>
              <a:effectLst/>
            </a:endParaRPr>
          </a:p>
        </p:txBody>
      </p:sp>
      <p:pic>
        <p:nvPicPr>
          <p:cNvPr id="17" name="图片 16"/>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424683241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
          <p:cNvSpPr>
            <a:spLocks noChangeArrowheads="1"/>
          </p:cNvSpPr>
          <p:nvPr/>
        </p:nvSpPr>
        <p:spPr bwMode="auto">
          <a:xfrm>
            <a:off x="1043608" y="371449"/>
            <a:ext cx="360866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主要措施：</a:t>
            </a:r>
            <a:r>
              <a:rPr lang="zh-CN" altLang="en-US" sz="2000" b="1" dirty="0">
                <a:solidFill>
                  <a:schemeClr val="accent1"/>
                </a:solidFill>
              </a:rPr>
              <a:t>围绕专题学习讨论</a:t>
            </a:r>
          </a:p>
        </p:txBody>
      </p:sp>
      <p:pic>
        <p:nvPicPr>
          <p:cNvPr id="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接连接符 40"/>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3" name="矩形 42"/>
          <p:cNvSpPr/>
          <p:nvPr/>
        </p:nvSpPr>
        <p:spPr>
          <a:xfrm>
            <a:off x="4262195" y="1523158"/>
            <a:ext cx="1277888" cy="432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党小组</a:t>
            </a:r>
          </a:p>
        </p:txBody>
      </p:sp>
      <p:sp>
        <p:nvSpPr>
          <p:cNvPr id="44" name="矩形 43"/>
          <p:cNvSpPr/>
          <p:nvPr/>
        </p:nvSpPr>
        <p:spPr>
          <a:xfrm>
            <a:off x="3275856" y="1523158"/>
            <a:ext cx="936000" cy="936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rPr>
              <a:t>集中</a:t>
            </a:r>
            <a:endParaRPr lang="en-US" altLang="zh-CN" sz="2400" b="1" dirty="0">
              <a:solidFill>
                <a:schemeClr val="bg1"/>
              </a:solidFill>
            </a:endParaRPr>
          </a:p>
          <a:p>
            <a:pPr algn="ctr"/>
            <a:r>
              <a:rPr lang="zh-CN" altLang="en-US" sz="2400" b="1" dirty="0">
                <a:solidFill>
                  <a:schemeClr val="bg1"/>
                </a:solidFill>
              </a:rPr>
              <a:t>学习</a:t>
            </a:r>
          </a:p>
        </p:txBody>
      </p:sp>
      <p:sp>
        <p:nvSpPr>
          <p:cNvPr id="45" name="矩形 44"/>
          <p:cNvSpPr/>
          <p:nvPr/>
        </p:nvSpPr>
        <p:spPr>
          <a:xfrm>
            <a:off x="4262195" y="2005386"/>
            <a:ext cx="1277889" cy="432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不设党小组</a:t>
            </a:r>
          </a:p>
        </p:txBody>
      </p:sp>
      <p:sp>
        <p:nvSpPr>
          <p:cNvPr id="46" name="矩形 45"/>
          <p:cNvSpPr/>
          <p:nvPr/>
        </p:nvSpPr>
        <p:spPr>
          <a:xfrm>
            <a:off x="5590998" y="1523158"/>
            <a:ext cx="2844316" cy="43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rPr>
              <a:t>要定期组织党员集中学习</a:t>
            </a:r>
          </a:p>
        </p:txBody>
      </p:sp>
      <p:sp>
        <p:nvSpPr>
          <p:cNvPr id="47" name="矩形 46"/>
          <p:cNvSpPr/>
          <p:nvPr/>
        </p:nvSpPr>
        <p:spPr>
          <a:xfrm>
            <a:off x="5590998" y="2005386"/>
            <a:ext cx="2844316" cy="43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rPr>
              <a:t>以党支部为单位集中学习</a:t>
            </a:r>
          </a:p>
        </p:txBody>
      </p:sp>
      <p:sp>
        <p:nvSpPr>
          <p:cNvPr id="48" name="矩形 47"/>
          <p:cNvSpPr/>
          <p:nvPr/>
        </p:nvSpPr>
        <p:spPr>
          <a:xfrm>
            <a:off x="3275856" y="2499846"/>
            <a:ext cx="936000" cy="936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solidFill>
              </a:rPr>
              <a:t>组织讨论</a:t>
            </a:r>
          </a:p>
        </p:txBody>
      </p:sp>
      <p:sp>
        <p:nvSpPr>
          <p:cNvPr id="49" name="矩形 48"/>
          <p:cNvSpPr/>
          <p:nvPr/>
        </p:nvSpPr>
        <p:spPr>
          <a:xfrm>
            <a:off x="4906921" y="2499846"/>
            <a:ext cx="3528393" cy="936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rPr>
              <a:t>党支部每季度召开一次全体党员会议</a:t>
            </a:r>
            <a:endParaRPr lang="en-US" altLang="zh-CN" sz="1400" dirty="0">
              <a:solidFill>
                <a:schemeClr val="accent1"/>
              </a:solidFill>
            </a:endParaRPr>
          </a:p>
          <a:p>
            <a:pPr algn="ctr"/>
            <a:r>
              <a:rPr lang="zh-CN" altLang="en-US" sz="1400" dirty="0">
                <a:solidFill>
                  <a:schemeClr val="accent1"/>
                </a:solidFill>
              </a:rPr>
              <a:t>每次围绕一个专题组织讨论</a:t>
            </a:r>
          </a:p>
        </p:txBody>
      </p:sp>
      <p:sp>
        <p:nvSpPr>
          <p:cNvPr id="50" name="矩形 49"/>
          <p:cNvSpPr/>
          <p:nvPr/>
        </p:nvSpPr>
        <p:spPr>
          <a:xfrm>
            <a:off x="4262195" y="2499846"/>
            <a:ext cx="572718" cy="936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solidFill>
            </a:endParaRPr>
          </a:p>
        </p:txBody>
      </p:sp>
      <p:sp>
        <p:nvSpPr>
          <p:cNvPr id="111" name="矩形 110"/>
          <p:cNvSpPr/>
          <p:nvPr/>
        </p:nvSpPr>
        <p:spPr>
          <a:xfrm>
            <a:off x="1382663" y="2758157"/>
            <a:ext cx="1415772"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学习讨论</a:t>
            </a:r>
            <a:endParaRPr lang="zh-CN" altLang="en-US" sz="2400" b="1" dirty="0">
              <a:latin typeface="微软雅黑" pitchFamily="34" charset="-122"/>
              <a:ea typeface="微软雅黑" pitchFamily="34" charset="-122"/>
            </a:endParaRPr>
          </a:p>
        </p:txBody>
      </p:sp>
      <p:pic>
        <p:nvPicPr>
          <p:cNvPr id="118"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611560"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45"/>
          <p:cNvSpPr txBox="1"/>
          <p:nvPr/>
        </p:nvSpPr>
        <p:spPr>
          <a:xfrm>
            <a:off x="854219"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措施之一</a:t>
            </a:r>
            <a:endParaRPr lang="zh-CN" altLang="en-US" sz="2000" b="1" dirty="0">
              <a:solidFill>
                <a:schemeClr val="bg1"/>
              </a:solidFill>
              <a:latin typeface="微软雅黑" pitchFamily="34" charset="-122"/>
              <a:ea typeface="微软雅黑" pitchFamily="34" charset="-122"/>
            </a:endParaRPr>
          </a:p>
        </p:txBody>
      </p:sp>
      <p:pic>
        <p:nvPicPr>
          <p:cNvPr id="119"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4570163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950"/>
                                            <p:tgtEl>
                                              <p:spTgt spid="119"/>
                                            </p:tgtEl>
                                          </p:cBhvr>
                                        </p:animEffect>
                                        <p:anim calcmode="lin" valueType="num">
                                          <p:cBhvr>
                                            <p:cTn id="23" dur="950" fill="hold"/>
                                            <p:tgtEl>
                                              <p:spTgt spid="119"/>
                                            </p:tgtEl>
                                            <p:attrNameLst>
                                              <p:attrName>ppt_x</p:attrName>
                                            </p:attrNameLst>
                                          </p:cBhvr>
                                          <p:tavLst>
                                            <p:tav tm="0">
                                              <p:val>
                                                <p:strVal val="#ppt_x"/>
                                              </p:val>
                                            </p:tav>
                                            <p:tav tm="100000">
                                              <p:val>
                                                <p:strVal val="#ppt_x"/>
                                              </p:val>
                                            </p:tav>
                                          </p:tavLst>
                                        </p:anim>
                                        <p:anim calcmode="lin" valueType="num">
                                          <p:cBhvr>
                                            <p:cTn id="24" dur="950" fill="hold"/>
                                            <p:tgtEl>
                                              <p:spTgt spid="119"/>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additive="base">
                                            <p:cTn id="28" dur="500" fill="hold"/>
                                            <p:tgtEl>
                                              <p:spTgt spid="118"/>
                                            </p:tgtEl>
                                            <p:attrNameLst>
                                              <p:attrName>ppt_x</p:attrName>
                                            </p:attrNameLst>
                                          </p:cBhvr>
                                          <p:tavLst>
                                            <p:tav tm="0">
                                              <p:val>
                                                <p:strVal val="0-#ppt_w/2"/>
                                              </p:val>
                                            </p:tav>
                                            <p:tav tm="100000">
                                              <p:val>
                                                <p:strVal val="#ppt_x"/>
                                              </p:val>
                                            </p:tav>
                                          </p:tavLst>
                                        </p:anim>
                                        <p:anim calcmode="lin" valueType="num">
                                          <p:cBhvr additive="base">
                                            <p:cTn id="29" dur="500" fill="hold"/>
                                            <p:tgtEl>
                                              <p:spTgt spid="118"/>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fade">
                                          <p:cBhvr>
                                            <p:cTn id="33" dur="1500"/>
                                            <p:tgtEl>
                                              <p:spTgt spid="110"/>
                                            </p:tgtEl>
                                          </p:cBhvr>
                                        </p:animEffect>
                                        <p:anim calcmode="lin" valueType="num">
                                          <p:cBhvr>
                                            <p:cTn id="34" dur="1500" fill="hold"/>
                                            <p:tgtEl>
                                              <p:spTgt spid="110"/>
                                            </p:tgtEl>
                                            <p:attrNameLst>
                                              <p:attrName>ppt_x</p:attrName>
                                            </p:attrNameLst>
                                          </p:cBhvr>
                                          <p:tavLst>
                                            <p:tav tm="0">
                                              <p:val>
                                                <p:strVal val="#ppt_x"/>
                                              </p:val>
                                            </p:tav>
                                            <p:tav tm="100000">
                                              <p:val>
                                                <p:strVal val="#ppt_x"/>
                                              </p:val>
                                            </p:tav>
                                          </p:tavLst>
                                        </p:anim>
                                        <p:anim calcmode="lin" valueType="num">
                                          <p:cBhvr>
                                            <p:cTn id="35" dur="1500" fill="hold"/>
                                            <p:tgtEl>
                                              <p:spTgt spid="1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1500"/>
                                            <p:tgtEl>
                                              <p:spTgt spid="111"/>
                                            </p:tgtEl>
                                          </p:cBhvr>
                                        </p:animEffect>
                                        <p:anim calcmode="lin" valueType="num">
                                          <p:cBhvr>
                                            <p:cTn id="39" dur="1500" fill="hold"/>
                                            <p:tgtEl>
                                              <p:spTgt spid="111"/>
                                            </p:tgtEl>
                                            <p:attrNameLst>
                                              <p:attrName>ppt_x</p:attrName>
                                            </p:attrNameLst>
                                          </p:cBhvr>
                                          <p:tavLst>
                                            <p:tav tm="0">
                                              <p:val>
                                                <p:strVal val="#ppt_x"/>
                                              </p:val>
                                            </p:tav>
                                            <p:tav tm="100000">
                                              <p:val>
                                                <p:strVal val="#ppt_x"/>
                                              </p:val>
                                            </p:tav>
                                          </p:tavLst>
                                        </p:anim>
                                        <p:anim calcmode="lin" valueType="num">
                                          <p:cBhvr>
                                            <p:cTn id="40" dur="1500" fill="hold"/>
                                            <p:tgtEl>
                                              <p:spTgt spid="111"/>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2" presetClass="entr" presetSubtype="2" fill="hold" grpId="0" nodeType="afterEffect" p14:presetBounceEnd="33333">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14:bounceEnd="33333">
                                          <p:cBhvr additive="base">
                                            <p:cTn id="44" dur="1250" fill="hold"/>
                                            <p:tgtEl>
                                              <p:spTgt spid="44"/>
                                            </p:tgtEl>
                                            <p:attrNameLst>
                                              <p:attrName>ppt_x</p:attrName>
                                            </p:attrNameLst>
                                          </p:cBhvr>
                                          <p:tavLst>
                                            <p:tav tm="0">
                                              <p:val>
                                                <p:strVal val="1+#ppt_w/2"/>
                                              </p:val>
                                            </p:tav>
                                            <p:tav tm="100000">
                                              <p:val>
                                                <p:strVal val="#ppt_x"/>
                                              </p:val>
                                            </p:tav>
                                          </p:tavLst>
                                        </p:anim>
                                        <p:anim calcmode="lin" valueType="num" p14:bounceEnd="33333">
                                          <p:cBhvr additive="base">
                                            <p:cTn id="45" dur="1250" fill="hold"/>
                                            <p:tgtEl>
                                              <p:spTgt spid="44"/>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47"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500"/>
                                            <p:tgtEl>
                                              <p:spTgt spid="43"/>
                                            </p:tgtEl>
                                          </p:cBhvr>
                                        </p:animEffect>
                                        <p:anim calcmode="lin" valueType="num">
                                          <p:cBhvr>
                                            <p:cTn id="50" dur="1500" fill="hold"/>
                                            <p:tgtEl>
                                              <p:spTgt spid="43"/>
                                            </p:tgtEl>
                                            <p:attrNameLst>
                                              <p:attrName>ppt_x</p:attrName>
                                            </p:attrNameLst>
                                          </p:cBhvr>
                                          <p:tavLst>
                                            <p:tav tm="0">
                                              <p:val>
                                                <p:strVal val="#ppt_x"/>
                                              </p:val>
                                            </p:tav>
                                            <p:tav tm="100000">
                                              <p:val>
                                                <p:strVal val="#ppt_x"/>
                                              </p:val>
                                            </p:tav>
                                          </p:tavLst>
                                        </p:anim>
                                        <p:anim calcmode="lin" valueType="num">
                                          <p:cBhvr>
                                            <p:cTn id="51" dur="15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500"/>
                                            <p:tgtEl>
                                              <p:spTgt spid="45"/>
                                            </p:tgtEl>
                                          </p:cBhvr>
                                        </p:animEffect>
                                        <p:anim calcmode="lin" valueType="num">
                                          <p:cBhvr>
                                            <p:cTn id="55" dur="1500" fill="hold"/>
                                            <p:tgtEl>
                                              <p:spTgt spid="45"/>
                                            </p:tgtEl>
                                            <p:attrNameLst>
                                              <p:attrName>ppt_x</p:attrName>
                                            </p:attrNameLst>
                                          </p:cBhvr>
                                          <p:tavLst>
                                            <p:tav tm="0">
                                              <p:val>
                                                <p:strVal val="#ppt_x"/>
                                              </p:val>
                                            </p:tav>
                                            <p:tav tm="100000">
                                              <p:val>
                                                <p:strVal val="#ppt_x"/>
                                              </p:val>
                                            </p:tav>
                                          </p:tavLst>
                                        </p:anim>
                                        <p:anim calcmode="lin" valueType="num">
                                          <p:cBhvr>
                                            <p:cTn id="56" dur="1500" fill="hold"/>
                                            <p:tgtEl>
                                              <p:spTgt spid="45"/>
                                            </p:tgtEl>
                                            <p:attrNameLst>
                                              <p:attrName>ppt_y</p:attrName>
                                            </p:attrNameLst>
                                          </p:cBhvr>
                                          <p:tavLst>
                                            <p:tav tm="0">
                                              <p:val>
                                                <p:strVal val="#ppt_y+.1"/>
                                              </p:val>
                                            </p:tav>
                                            <p:tav tm="100000">
                                              <p:val>
                                                <p:strVal val="#ppt_y"/>
                                              </p:val>
                                            </p:tav>
                                          </p:tavLst>
                                        </p:anim>
                                      </p:childTnLst>
                                    </p:cTn>
                                  </p:par>
                                </p:childTnLst>
                              </p:cTn>
                            </p:par>
                            <p:par>
                              <p:cTn id="57" fill="hold">
                                <p:stCondLst>
                                  <p:cond delay="7450"/>
                                </p:stCondLst>
                                <p:childTnLst>
                                  <p:par>
                                    <p:cTn id="58" presetID="2" presetClass="entr" presetSubtype="2" fill="hold" grpId="0" nodeType="afterEffect" p14:presetBounceEnd="33333">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14:bounceEnd="33333">
                                          <p:cBhvr additive="base">
                                            <p:cTn id="60" dur="1250" fill="hold"/>
                                            <p:tgtEl>
                                              <p:spTgt spid="46"/>
                                            </p:tgtEl>
                                            <p:attrNameLst>
                                              <p:attrName>ppt_x</p:attrName>
                                            </p:attrNameLst>
                                          </p:cBhvr>
                                          <p:tavLst>
                                            <p:tav tm="0">
                                              <p:val>
                                                <p:strVal val="1+#ppt_w/2"/>
                                              </p:val>
                                            </p:tav>
                                            <p:tav tm="100000">
                                              <p:val>
                                                <p:strVal val="#ppt_x"/>
                                              </p:val>
                                            </p:tav>
                                          </p:tavLst>
                                        </p:anim>
                                        <p:anim calcmode="lin" valueType="num" p14:bounceEnd="33333">
                                          <p:cBhvr additive="base">
                                            <p:cTn id="61" dur="1250" fill="hold"/>
                                            <p:tgtEl>
                                              <p:spTgt spid="4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14:presetBounceEnd="33333">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14:bounceEnd="33333">
                                          <p:cBhvr additive="base">
                                            <p:cTn id="64" dur="1250" fill="hold"/>
                                            <p:tgtEl>
                                              <p:spTgt spid="47"/>
                                            </p:tgtEl>
                                            <p:attrNameLst>
                                              <p:attrName>ppt_x</p:attrName>
                                            </p:attrNameLst>
                                          </p:cBhvr>
                                          <p:tavLst>
                                            <p:tav tm="0">
                                              <p:val>
                                                <p:strVal val="1+#ppt_w/2"/>
                                              </p:val>
                                            </p:tav>
                                            <p:tav tm="100000">
                                              <p:val>
                                                <p:strVal val="#ppt_x"/>
                                              </p:val>
                                            </p:tav>
                                          </p:tavLst>
                                        </p:anim>
                                        <p:anim calcmode="lin" valueType="num" p14:bounceEnd="33333">
                                          <p:cBhvr additive="base">
                                            <p:cTn id="65" dur="1250" fill="hold"/>
                                            <p:tgtEl>
                                              <p:spTgt spid="47"/>
                                            </p:tgtEl>
                                            <p:attrNameLst>
                                              <p:attrName>ppt_y</p:attrName>
                                            </p:attrNameLst>
                                          </p:cBhvr>
                                          <p:tavLst>
                                            <p:tav tm="0">
                                              <p:val>
                                                <p:strVal val="#ppt_y"/>
                                              </p:val>
                                            </p:tav>
                                            <p:tav tm="100000">
                                              <p:val>
                                                <p:strVal val="#ppt_y"/>
                                              </p:val>
                                            </p:tav>
                                          </p:tavLst>
                                        </p:anim>
                                      </p:childTnLst>
                                    </p:cTn>
                                  </p:par>
                                </p:childTnLst>
                              </p:cTn>
                            </p:par>
                            <p:par>
                              <p:cTn id="66" fill="hold">
                                <p:stCondLst>
                                  <p:cond delay="8700"/>
                                </p:stCondLst>
                                <p:childTnLst>
                                  <p:par>
                                    <p:cTn id="67" presetID="31" presetClass="entr" presetSubtype="0"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1500" fill="hold"/>
                                            <p:tgtEl>
                                              <p:spTgt spid="48"/>
                                            </p:tgtEl>
                                            <p:attrNameLst>
                                              <p:attrName>ppt_w</p:attrName>
                                            </p:attrNameLst>
                                          </p:cBhvr>
                                          <p:tavLst>
                                            <p:tav tm="0">
                                              <p:val>
                                                <p:fltVal val="0"/>
                                              </p:val>
                                            </p:tav>
                                            <p:tav tm="100000">
                                              <p:val>
                                                <p:strVal val="#ppt_w"/>
                                              </p:val>
                                            </p:tav>
                                          </p:tavLst>
                                        </p:anim>
                                        <p:anim calcmode="lin" valueType="num">
                                          <p:cBhvr>
                                            <p:cTn id="70" dur="1500" fill="hold"/>
                                            <p:tgtEl>
                                              <p:spTgt spid="48"/>
                                            </p:tgtEl>
                                            <p:attrNameLst>
                                              <p:attrName>ppt_h</p:attrName>
                                            </p:attrNameLst>
                                          </p:cBhvr>
                                          <p:tavLst>
                                            <p:tav tm="0">
                                              <p:val>
                                                <p:fltVal val="0"/>
                                              </p:val>
                                            </p:tav>
                                            <p:tav tm="100000">
                                              <p:val>
                                                <p:strVal val="#ppt_h"/>
                                              </p:val>
                                            </p:tav>
                                          </p:tavLst>
                                        </p:anim>
                                        <p:anim calcmode="lin" valueType="num">
                                          <p:cBhvr>
                                            <p:cTn id="71" dur="1500" fill="hold"/>
                                            <p:tgtEl>
                                              <p:spTgt spid="48"/>
                                            </p:tgtEl>
                                            <p:attrNameLst>
                                              <p:attrName>style.rotation</p:attrName>
                                            </p:attrNameLst>
                                          </p:cBhvr>
                                          <p:tavLst>
                                            <p:tav tm="0">
                                              <p:val>
                                                <p:fltVal val="90"/>
                                              </p:val>
                                            </p:tav>
                                            <p:tav tm="100000">
                                              <p:val>
                                                <p:fltVal val="0"/>
                                              </p:val>
                                            </p:tav>
                                          </p:tavLst>
                                        </p:anim>
                                        <p:animEffect transition="in" filter="fade">
                                          <p:cBhvr>
                                            <p:cTn id="72" dur="1500"/>
                                            <p:tgtEl>
                                              <p:spTgt spid="48"/>
                                            </p:tgtEl>
                                          </p:cBhvr>
                                        </p:animEffect>
                                      </p:childTnLst>
                                    </p:cTn>
                                  </p:par>
                                </p:childTnLst>
                              </p:cTn>
                            </p:par>
                            <p:par>
                              <p:cTn id="73" fill="hold">
                                <p:stCondLst>
                                  <p:cond delay="10200"/>
                                </p:stCondLst>
                                <p:childTnLst>
                                  <p:par>
                                    <p:cTn id="74" presetID="2" presetClass="entr" presetSubtype="2" fill="hold" grpId="0" nodeType="afterEffect" p14:presetBounceEnd="33333">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14:bounceEnd="33333">
                                          <p:cBhvr additive="base">
                                            <p:cTn id="76" dur="1250" fill="hold"/>
                                            <p:tgtEl>
                                              <p:spTgt spid="50"/>
                                            </p:tgtEl>
                                            <p:attrNameLst>
                                              <p:attrName>ppt_x</p:attrName>
                                            </p:attrNameLst>
                                          </p:cBhvr>
                                          <p:tavLst>
                                            <p:tav tm="0">
                                              <p:val>
                                                <p:strVal val="1+#ppt_w/2"/>
                                              </p:val>
                                            </p:tav>
                                            <p:tav tm="100000">
                                              <p:val>
                                                <p:strVal val="#ppt_x"/>
                                              </p:val>
                                            </p:tav>
                                          </p:tavLst>
                                        </p:anim>
                                        <p:anim calcmode="lin" valueType="num" p14:bounceEnd="33333">
                                          <p:cBhvr additive="base">
                                            <p:cTn id="77" dur="1250" fill="hold"/>
                                            <p:tgtEl>
                                              <p:spTgt spid="5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14:presetBounceEnd="33333">
                                      <p:stCondLst>
                                        <p:cond delay="500"/>
                                      </p:stCondLst>
                                      <p:childTnLst>
                                        <p:set>
                                          <p:cBhvr>
                                            <p:cTn id="79" dur="1" fill="hold">
                                              <p:stCondLst>
                                                <p:cond delay="0"/>
                                              </p:stCondLst>
                                            </p:cTn>
                                            <p:tgtEl>
                                              <p:spTgt spid="49"/>
                                            </p:tgtEl>
                                            <p:attrNameLst>
                                              <p:attrName>style.visibility</p:attrName>
                                            </p:attrNameLst>
                                          </p:cBhvr>
                                          <p:to>
                                            <p:strVal val="visible"/>
                                          </p:to>
                                        </p:set>
                                        <p:anim calcmode="lin" valueType="num" p14:bounceEnd="33333">
                                          <p:cBhvr additive="base">
                                            <p:cTn id="80" dur="1250" fill="hold"/>
                                            <p:tgtEl>
                                              <p:spTgt spid="49"/>
                                            </p:tgtEl>
                                            <p:attrNameLst>
                                              <p:attrName>ppt_x</p:attrName>
                                            </p:attrNameLst>
                                          </p:cBhvr>
                                          <p:tavLst>
                                            <p:tav tm="0">
                                              <p:val>
                                                <p:strVal val="1+#ppt_w/2"/>
                                              </p:val>
                                            </p:tav>
                                            <p:tav tm="100000">
                                              <p:val>
                                                <p:strVal val="#ppt_x"/>
                                              </p:val>
                                            </p:tav>
                                          </p:tavLst>
                                        </p:anim>
                                        <p:anim calcmode="lin" valueType="num" p14:bounceEnd="33333">
                                          <p:cBhvr additive="base">
                                            <p:cTn id="81" dur="1250" fill="hold"/>
                                            <p:tgtEl>
                                              <p:spTgt spid="49"/>
                                            </p:tgtEl>
                                            <p:attrNameLst>
                                              <p:attrName>ppt_y</p:attrName>
                                            </p:attrNameLst>
                                          </p:cBhvr>
                                          <p:tavLst>
                                            <p:tav tm="0">
                                              <p:val>
                                                <p:strVal val="#ppt_y"/>
                                              </p:val>
                                            </p:tav>
                                            <p:tav tm="100000">
                                              <p:val>
                                                <p:strVal val="#ppt_y"/>
                                              </p:val>
                                            </p:tav>
                                          </p:tavLst>
                                        </p:anim>
                                      </p:childTnLst>
                                    </p:cTn>
                                  </p:par>
                                </p:childTnLst>
                              </p:cTn>
                            </p:par>
                            <p:par>
                              <p:cTn id="82" fill="hold">
                                <p:stCondLst>
                                  <p:cond delay="11950"/>
                                </p:stCondLst>
                                <p:childTnLst>
                                  <p:par>
                                    <p:cTn id="83" presetID="10"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animBg="1"/>
          <p:bldP spid="44" grpId="0" animBg="1"/>
          <p:bldP spid="45" grpId="0" animBg="1"/>
          <p:bldP spid="46" grpId="0" animBg="1"/>
          <p:bldP spid="47" grpId="0" animBg="1"/>
          <p:bldP spid="48" grpId="0" animBg="1"/>
          <p:bldP spid="49" grpId="0" animBg="1"/>
          <p:bldP spid="50" grpId="0" animBg="1"/>
          <p:bldP spid="111" grpId="0"/>
          <p:bldP spid="110"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950"/>
                                            <p:tgtEl>
                                              <p:spTgt spid="119"/>
                                            </p:tgtEl>
                                          </p:cBhvr>
                                        </p:animEffect>
                                        <p:anim calcmode="lin" valueType="num">
                                          <p:cBhvr>
                                            <p:cTn id="23" dur="950" fill="hold"/>
                                            <p:tgtEl>
                                              <p:spTgt spid="119"/>
                                            </p:tgtEl>
                                            <p:attrNameLst>
                                              <p:attrName>ppt_x</p:attrName>
                                            </p:attrNameLst>
                                          </p:cBhvr>
                                          <p:tavLst>
                                            <p:tav tm="0">
                                              <p:val>
                                                <p:strVal val="#ppt_x"/>
                                              </p:val>
                                            </p:tav>
                                            <p:tav tm="100000">
                                              <p:val>
                                                <p:strVal val="#ppt_x"/>
                                              </p:val>
                                            </p:tav>
                                          </p:tavLst>
                                        </p:anim>
                                        <p:anim calcmode="lin" valueType="num">
                                          <p:cBhvr>
                                            <p:cTn id="24" dur="950" fill="hold"/>
                                            <p:tgtEl>
                                              <p:spTgt spid="119"/>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additive="base">
                                            <p:cTn id="28" dur="500" fill="hold"/>
                                            <p:tgtEl>
                                              <p:spTgt spid="118"/>
                                            </p:tgtEl>
                                            <p:attrNameLst>
                                              <p:attrName>ppt_x</p:attrName>
                                            </p:attrNameLst>
                                          </p:cBhvr>
                                          <p:tavLst>
                                            <p:tav tm="0">
                                              <p:val>
                                                <p:strVal val="0-#ppt_w/2"/>
                                              </p:val>
                                            </p:tav>
                                            <p:tav tm="100000">
                                              <p:val>
                                                <p:strVal val="#ppt_x"/>
                                              </p:val>
                                            </p:tav>
                                          </p:tavLst>
                                        </p:anim>
                                        <p:anim calcmode="lin" valueType="num">
                                          <p:cBhvr additive="base">
                                            <p:cTn id="29" dur="500" fill="hold"/>
                                            <p:tgtEl>
                                              <p:spTgt spid="118"/>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fade">
                                          <p:cBhvr>
                                            <p:cTn id="33" dur="1500"/>
                                            <p:tgtEl>
                                              <p:spTgt spid="110"/>
                                            </p:tgtEl>
                                          </p:cBhvr>
                                        </p:animEffect>
                                        <p:anim calcmode="lin" valueType="num">
                                          <p:cBhvr>
                                            <p:cTn id="34" dur="1500" fill="hold"/>
                                            <p:tgtEl>
                                              <p:spTgt spid="110"/>
                                            </p:tgtEl>
                                            <p:attrNameLst>
                                              <p:attrName>ppt_x</p:attrName>
                                            </p:attrNameLst>
                                          </p:cBhvr>
                                          <p:tavLst>
                                            <p:tav tm="0">
                                              <p:val>
                                                <p:strVal val="#ppt_x"/>
                                              </p:val>
                                            </p:tav>
                                            <p:tav tm="100000">
                                              <p:val>
                                                <p:strVal val="#ppt_x"/>
                                              </p:val>
                                            </p:tav>
                                          </p:tavLst>
                                        </p:anim>
                                        <p:anim calcmode="lin" valueType="num">
                                          <p:cBhvr>
                                            <p:cTn id="35" dur="1500" fill="hold"/>
                                            <p:tgtEl>
                                              <p:spTgt spid="1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1500"/>
                                            <p:tgtEl>
                                              <p:spTgt spid="111"/>
                                            </p:tgtEl>
                                          </p:cBhvr>
                                        </p:animEffect>
                                        <p:anim calcmode="lin" valueType="num">
                                          <p:cBhvr>
                                            <p:cTn id="39" dur="1500" fill="hold"/>
                                            <p:tgtEl>
                                              <p:spTgt spid="111"/>
                                            </p:tgtEl>
                                            <p:attrNameLst>
                                              <p:attrName>ppt_x</p:attrName>
                                            </p:attrNameLst>
                                          </p:cBhvr>
                                          <p:tavLst>
                                            <p:tav tm="0">
                                              <p:val>
                                                <p:strVal val="#ppt_x"/>
                                              </p:val>
                                            </p:tav>
                                            <p:tav tm="100000">
                                              <p:val>
                                                <p:strVal val="#ppt_x"/>
                                              </p:val>
                                            </p:tav>
                                          </p:tavLst>
                                        </p:anim>
                                        <p:anim calcmode="lin" valueType="num">
                                          <p:cBhvr>
                                            <p:cTn id="40" dur="1500" fill="hold"/>
                                            <p:tgtEl>
                                              <p:spTgt spid="111"/>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2" presetClass="entr" presetSubtype="2"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1250" fill="hold"/>
                                            <p:tgtEl>
                                              <p:spTgt spid="44"/>
                                            </p:tgtEl>
                                            <p:attrNameLst>
                                              <p:attrName>ppt_x</p:attrName>
                                            </p:attrNameLst>
                                          </p:cBhvr>
                                          <p:tavLst>
                                            <p:tav tm="0">
                                              <p:val>
                                                <p:strVal val="1+#ppt_w/2"/>
                                              </p:val>
                                            </p:tav>
                                            <p:tav tm="100000">
                                              <p:val>
                                                <p:strVal val="#ppt_x"/>
                                              </p:val>
                                            </p:tav>
                                          </p:tavLst>
                                        </p:anim>
                                        <p:anim calcmode="lin" valueType="num">
                                          <p:cBhvr additive="base">
                                            <p:cTn id="45" dur="1250" fill="hold"/>
                                            <p:tgtEl>
                                              <p:spTgt spid="44"/>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47"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500"/>
                                            <p:tgtEl>
                                              <p:spTgt spid="43"/>
                                            </p:tgtEl>
                                          </p:cBhvr>
                                        </p:animEffect>
                                        <p:anim calcmode="lin" valueType="num">
                                          <p:cBhvr>
                                            <p:cTn id="50" dur="1500" fill="hold"/>
                                            <p:tgtEl>
                                              <p:spTgt spid="43"/>
                                            </p:tgtEl>
                                            <p:attrNameLst>
                                              <p:attrName>ppt_x</p:attrName>
                                            </p:attrNameLst>
                                          </p:cBhvr>
                                          <p:tavLst>
                                            <p:tav tm="0">
                                              <p:val>
                                                <p:strVal val="#ppt_x"/>
                                              </p:val>
                                            </p:tav>
                                            <p:tav tm="100000">
                                              <p:val>
                                                <p:strVal val="#ppt_x"/>
                                              </p:val>
                                            </p:tav>
                                          </p:tavLst>
                                        </p:anim>
                                        <p:anim calcmode="lin" valueType="num">
                                          <p:cBhvr>
                                            <p:cTn id="51" dur="15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500"/>
                                            <p:tgtEl>
                                              <p:spTgt spid="45"/>
                                            </p:tgtEl>
                                          </p:cBhvr>
                                        </p:animEffect>
                                        <p:anim calcmode="lin" valueType="num">
                                          <p:cBhvr>
                                            <p:cTn id="55" dur="1500" fill="hold"/>
                                            <p:tgtEl>
                                              <p:spTgt spid="45"/>
                                            </p:tgtEl>
                                            <p:attrNameLst>
                                              <p:attrName>ppt_x</p:attrName>
                                            </p:attrNameLst>
                                          </p:cBhvr>
                                          <p:tavLst>
                                            <p:tav tm="0">
                                              <p:val>
                                                <p:strVal val="#ppt_x"/>
                                              </p:val>
                                            </p:tav>
                                            <p:tav tm="100000">
                                              <p:val>
                                                <p:strVal val="#ppt_x"/>
                                              </p:val>
                                            </p:tav>
                                          </p:tavLst>
                                        </p:anim>
                                        <p:anim calcmode="lin" valueType="num">
                                          <p:cBhvr>
                                            <p:cTn id="56" dur="1500" fill="hold"/>
                                            <p:tgtEl>
                                              <p:spTgt spid="45"/>
                                            </p:tgtEl>
                                            <p:attrNameLst>
                                              <p:attrName>ppt_y</p:attrName>
                                            </p:attrNameLst>
                                          </p:cBhvr>
                                          <p:tavLst>
                                            <p:tav tm="0">
                                              <p:val>
                                                <p:strVal val="#ppt_y+.1"/>
                                              </p:val>
                                            </p:tav>
                                            <p:tav tm="100000">
                                              <p:val>
                                                <p:strVal val="#ppt_y"/>
                                              </p:val>
                                            </p:tav>
                                          </p:tavLst>
                                        </p:anim>
                                      </p:childTnLst>
                                    </p:cTn>
                                  </p:par>
                                </p:childTnLst>
                              </p:cTn>
                            </p:par>
                            <p:par>
                              <p:cTn id="57" fill="hold">
                                <p:stCondLst>
                                  <p:cond delay="7450"/>
                                </p:stCondLst>
                                <p:childTnLst>
                                  <p:par>
                                    <p:cTn id="58" presetID="2" presetClass="entr" presetSubtype="2"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1250" fill="hold"/>
                                            <p:tgtEl>
                                              <p:spTgt spid="46"/>
                                            </p:tgtEl>
                                            <p:attrNameLst>
                                              <p:attrName>ppt_x</p:attrName>
                                            </p:attrNameLst>
                                          </p:cBhvr>
                                          <p:tavLst>
                                            <p:tav tm="0">
                                              <p:val>
                                                <p:strVal val="1+#ppt_w/2"/>
                                              </p:val>
                                            </p:tav>
                                            <p:tav tm="100000">
                                              <p:val>
                                                <p:strVal val="#ppt_x"/>
                                              </p:val>
                                            </p:tav>
                                          </p:tavLst>
                                        </p:anim>
                                        <p:anim calcmode="lin" valueType="num">
                                          <p:cBhvr additive="base">
                                            <p:cTn id="61" dur="1250" fill="hold"/>
                                            <p:tgtEl>
                                              <p:spTgt spid="4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1250" fill="hold"/>
                                            <p:tgtEl>
                                              <p:spTgt spid="47"/>
                                            </p:tgtEl>
                                            <p:attrNameLst>
                                              <p:attrName>ppt_x</p:attrName>
                                            </p:attrNameLst>
                                          </p:cBhvr>
                                          <p:tavLst>
                                            <p:tav tm="0">
                                              <p:val>
                                                <p:strVal val="1+#ppt_w/2"/>
                                              </p:val>
                                            </p:tav>
                                            <p:tav tm="100000">
                                              <p:val>
                                                <p:strVal val="#ppt_x"/>
                                              </p:val>
                                            </p:tav>
                                          </p:tavLst>
                                        </p:anim>
                                        <p:anim calcmode="lin" valueType="num">
                                          <p:cBhvr additive="base">
                                            <p:cTn id="65" dur="1250" fill="hold"/>
                                            <p:tgtEl>
                                              <p:spTgt spid="47"/>
                                            </p:tgtEl>
                                            <p:attrNameLst>
                                              <p:attrName>ppt_y</p:attrName>
                                            </p:attrNameLst>
                                          </p:cBhvr>
                                          <p:tavLst>
                                            <p:tav tm="0">
                                              <p:val>
                                                <p:strVal val="#ppt_y"/>
                                              </p:val>
                                            </p:tav>
                                            <p:tav tm="100000">
                                              <p:val>
                                                <p:strVal val="#ppt_y"/>
                                              </p:val>
                                            </p:tav>
                                          </p:tavLst>
                                        </p:anim>
                                      </p:childTnLst>
                                    </p:cTn>
                                  </p:par>
                                </p:childTnLst>
                              </p:cTn>
                            </p:par>
                            <p:par>
                              <p:cTn id="66" fill="hold">
                                <p:stCondLst>
                                  <p:cond delay="8700"/>
                                </p:stCondLst>
                                <p:childTnLst>
                                  <p:par>
                                    <p:cTn id="67" presetID="31" presetClass="entr" presetSubtype="0"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1500" fill="hold"/>
                                            <p:tgtEl>
                                              <p:spTgt spid="48"/>
                                            </p:tgtEl>
                                            <p:attrNameLst>
                                              <p:attrName>ppt_w</p:attrName>
                                            </p:attrNameLst>
                                          </p:cBhvr>
                                          <p:tavLst>
                                            <p:tav tm="0">
                                              <p:val>
                                                <p:fltVal val="0"/>
                                              </p:val>
                                            </p:tav>
                                            <p:tav tm="100000">
                                              <p:val>
                                                <p:strVal val="#ppt_w"/>
                                              </p:val>
                                            </p:tav>
                                          </p:tavLst>
                                        </p:anim>
                                        <p:anim calcmode="lin" valueType="num">
                                          <p:cBhvr>
                                            <p:cTn id="70" dur="1500" fill="hold"/>
                                            <p:tgtEl>
                                              <p:spTgt spid="48"/>
                                            </p:tgtEl>
                                            <p:attrNameLst>
                                              <p:attrName>ppt_h</p:attrName>
                                            </p:attrNameLst>
                                          </p:cBhvr>
                                          <p:tavLst>
                                            <p:tav tm="0">
                                              <p:val>
                                                <p:fltVal val="0"/>
                                              </p:val>
                                            </p:tav>
                                            <p:tav tm="100000">
                                              <p:val>
                                                <p:strVal val="#ppt_h"/>
                                              </p:val>
                                            </p:tav>
                                          </p:tavLst>
                                        </p:anim>
                                        <p:anim calcmode="lin" valueType="num">
                                          <p:cBhvr>
                                            <p:cTn id="71" dur="1500" fill="hold"/>
                                            <p:tgtEl>
                                              <p:spTgt spid="48"/>
                                            </p:tgtEl>
                                            <p:attrNameLst>
                                              <p:attrName>style.rotation</p:attrName>
                                            </p:attrNameLst>
                                          </p:cBhvr>
                                          <p:tavLst>
                                            <p:tav tm="0">
                                              <p:val>
                                                <p:fltVal val="90"/>
                                              </p:val>
                                            </p:tav>
                                            <p:tav tm="100000">
                                              <p:val>
                                                <p:fltVal val="0"/>
                                              </p:val>
                                            </p:tav>
                                          </p:tavLst>
                                        </p:anim>
                                        <p:animEffect transition="in" filter="fade">
                                          <p:cBhvr>
                                            <p:cTn id="72" dur="1500"/>
                                            <p:tgtEl>
                                              <p:spTgt spid="48"/>
                                            </p:tgtEl>
                                          </p:cBhvr>
                                        </p:animEffect>
                                      </p:childTnLst>
                                    </p:cTn>
                                  </p:par>
                                </p:childTnLst>
                              </p:cTn>
                            </p:par>
                            <p:par>
                              <p:cTn id="73" fill="hold">
                                <p:stCondLst>
                                  <p:cond delay="10200"/>
                                </p:stCondLst>
                                <p:childTnLst>
                                  <p:par>
                                    <p:cTn id="74" presetID="2" presetClass="entr" presetSubtype="2" fill="hold" grpId="0" nodeType="after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additive="base">
                                            <p:cTn id="76" dur="1250" fill="hold"/>
                                            <p:tgtEl>
                                              <p:spTgt spid="50"/>
                                            </p:tgtEl>
                                            <p:attrNameLst>
                                              <p:attrName>ppt_x</p:attrName>
                                            </p:attrNameLst>
                                          </p:cBhvr>
                                          <p:tavLst>
                                            <p:tav tm="0">
                                              <p:val>
                                                <p:strVal val="1+#ppt_w/2"/>
                                              </p:val>
                                            </p:tav>
                                            <p:tav tm="100000">
                                              <p:val>
                                                <p:strVal val="#ppt_x"/>
                                              </p:val>
                                            </p:tav>
                                          </p:tavLst>
                                        </p:anim>
                                        <p:anim calcmode="lin" valueType="num">
                                          <p:cBhvr additive="base">
                                            <p:cTn id="77" dur="1250" fill="hold"/>
                                            <p:tgtEl>
                                              <p:spTgt spid="5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500"/>
                                      </p:stCondLst>
                                      <p:childTnLst>
                                        <p:set>
                                          <p:cBhvr>
                                            <p:cTn id="79" dur="1" fill="hold">
                                              <p:stCondLst>
                                                <p:cond delay="0"/>
                                              </p:stCondLst>
                                            </p:cTn>
                                            <p:tgtEl>
                                              <p:spTgt spid="49"/>
                                            </p:tgtEl>
                                            <p:attrNameLst>
                                              <p:attrName>style.visibility</p:attrName>
                                            </p:attrNameLst>
                                          </p:cBhvr>
                                          <p:to>
                                            <p:strVal val="visible"/>
                                          </p:to>
                                        </p:set>
                                        <p:anim calcmode="lin" valueType="num">
                                          <p:cBhvr additive="base">
                                            <p:cTn id="80" dur="1250" fill="hold"/>
                                            <p:tgtEl>
                                              <p:spTgt spid="49"/>
                                            </p:tgtEl>
                                            <p:attrNameLst>
                                              <p:attrName>ppt_x</p:attrName>
                                            </p:attrNameLst>
                                          </p:cBhvr>
                                          <p:tavLst>
                                            <p:tav tm="0">
                                              <p:val>
                                                <p:strVal val="1+#ppt_w/2"/>
                                              </p:val>
                                            </p:tav>
                                            <p:tav tm="100000">
                                              <p:val>
                                                <p:strVal val="#ppt_x"/>
                                              </p:val>
                                            </p:tav>
                                          </p:tavLst>
                                        </p:anim>
                                        <p:anim calcmode="lin" valueType="num">
                                          <p:cBhvr additive="base">
                                            <p:cTn id="81" dur="1250" fill="hold"/>
                                            <p:tgtEl>
                                              <p:spTgt spid="49"/>
                                            </p:tgtEl>
                                            <p:attrNameLst>
                                              <p:attrName>ppt_y</p:attrName>
                                            </p:attrNameLst>
                                          </p:cBhvr>
                                          <p:tavLst>
                                            <p:tav tm="0">
                                              <p:val>
                                                <p:strVal val="#ppt_y"/>
                                              </p:val>
                                            </p:tav>
                                            <p:tav tm="100000">
                                              <p:val>
                                                <p:strVal val="#ppt_y"/>
                                              </p:val>
                                            </p:tav>
                                          </p:tavLst>
                                        </p:anim>
                                      </p:childTnLst>
                                    </p:cTn>
                                  </p:par>
                                </p:childTnLst>
                              </p:cTn>
                            </p:par>
                            <p:par>
                              <p:cTn id="82" fill="hold">
                                <p:stCondLst>
                                  <p:cond delay="11950"/>
                                </p:stCondLst>
                                <p:childTnLst>
                                  <p:par>
                                    <p:cTn id="83" presetID="10"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animBg="1"/>
          <p:bldP spid="44" grpId="0" animBg="1"/>
          <p:bldP spid="45" grpId="0" animBg="1"/>
          <p:bldP spid="46" grpId="0" animBg="1"/>
          <p:bldP spid="47" grpId="0" animBg="1"/>
          <p:bldP spid="48" grpId="0" animBg="1"/>
          <p:bldP spid="49" grpId="0" animBg="1"/>
          <p:bldP spid="50" grpId="0" animBg="1"/>
          <p:bldP spid="111" grpId="0"/>
          <p:bldP spid="110" grpId="0"/>
          <p:bldP spid="1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对角圆角矩形 91"/>
          <p:cNvSpPr/>
          <p:nvPr/>
        </p:nvSpPr>
        <p:spPr bwMode="auto">
          <a:xfrm>
            <a:off x="734906" y="1923678"/>
            <a:ext cx="1460830" cy="591848"/>
          </a:xfrm>
          <a:prstGeom prst="round2DiagRect">
            <a:avLst>
              <a:gd name="adj1" fmla="val 50000"/>
              <a:gd name="adj2" fmla="val 0"/>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学习讨论：</a:t>
            </a:r>
            <a:r>
              <a:rPr lang="zh-CN" altLang="en-US" sz="2000" b="1" dirty="0">
                <a:solidFill>
                  <a:schemeClr val="accent1"/>
                </a:solidFill>
              </a:rPr>
              <a:t>做到五个能否</a:t>
            </a:r>
          </a:p>
        </p:txBody>
      </p: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直接连接符 41"/>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5" name="组合 4"/>
          <p:cNvGrpSpPr/>
          <p:nvPr/>
        </p:nvGrpSpPr>
        <p:grpSpPr>
          <a:xfrm>
            <a:off x="3347864" y="1635646"/>
            <a:ext cx="5291799" cy="483389"/>
            <a:chOff x="3419872" y="1672334"/>
            <a:chExt cx="5291799" cy="483389"/>
          </a:xfrm>
        </p:grpSpPr>
        <p:sp>
          <p:nvSpPr>
            <p:cNvPr id="46" name="五边形 45"/>
            <p:cNvSpPr/>
            <p:nvPr/>
          </p:nvSpPr>
          <p:spPr>
            <a:xfrm>
              <a:off x="4256842" y="1672334"/>
              <a:ext cx="4454829" cy="468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spc="-150">
                <a:solidFill>
                  <a:schemeClr val="bg1"/>
                </a:solidFill>
              </a:endParaRPr>
            </a:p>
          </p:txBody>
        </p:sp>
        <p:sp>
          <p:nvSpPr>
            <p:cNvPr id="45" name="矩形 44"/>
            <p:cNvSpPr/>
            <p:nvPr/>
          </p:nvSpPr>
          <p:spPr>
            <a:xfrm>
              <a:off x="4449965" y="1752446"/>
              <a:ext cx="3938457" cy="307777"/>
            </a:xfrm>
            <a:prstGeom prst="rect">
              <a:avLst/>
            </a:pr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spc="-150" dirty="0" smtClean="0">
                  <a:solidFill>
                    <a:schemeClr val="bg1"/>
                  </a:solidFill>
                </a:rPr>
                <a:t>能否</a:t>
              </a:r>
              <a:r>
                <a:rPr lang="zh-CN" altLang="en-US" sz="2000" b="1" spc="-150" dirty="0" smtClean="0">
                  <a:solidFill>
                    <a:schemeClr val="bg1"/>
                  </a:solidFill>
                </a:rPr>
                <a:t>   </a:t>
              </a:r>
              <a:r>
                <a:rPr lang="zh-CN" altLang="en-US" sz="1400" spc="-150" dirty="0">
                  <a:solidFill>
                    <a:schemeClr val="bg1"/>
                  </a:solidFill>
                </a:rPr>
                <a:t>坚守共产党人信仰信念宗旨</a:t>
              </a:r>
            </a:p>
          </p:txBody>
        </p:sp>
        <p:sp>
          <p:nvSpPr>
            <p:cNvPr id="47" name="矩形 46"/>
            <p:cNvSpPr/>
            <p:nvPr/>
          </p:nvSpPr>
          <p:spPr>
            <a:xfrm>
              <a:off x="3419872" y="1687723"/>
              <a:ext cx="720000"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150" dirty="0">
                  <a:solidFill>
                    <a:schemeClr val="bg1"/>
                  </a:solidFill>
                </a:rPr>
                <a:t>一</a:t>
              </a:r>
            </a:p>
          </p:txBody>
        </p:sp>
      </p:grpSp>
      <p:grpSp>
        <p:nvGrpSpPr>
          <p:cNvPr id="66" name="组合 65"/>
          <p:cNvGrpSpPr/>
          <p:nvPr/>
        </p:nvGrpSpPr>
        <p:grpSpPr>
          <a:xfrm>
            <a:off x="3347864" y="2196386"/>
            <a:ext cx="5291799" cy="483389"/>
            <a:chOff x="3419872" y="1672334"/>
            <a:chExt cx="5291799" cy="483389"/>
          </a:xfrm>
        </p:grpSpPr>
        <p:sp>
          <p:nvSpPr>
            <p:cNvPr id="67" name="五边形 66"/>
            <p:cNvSpPr/>
            <p:nvPr/>
          </p:nvSpPr>
          <p:spPr>
            <a:xfrm>
              <a:off x="4256842" y="1672334"/>
              <a:ext cx="4454829" cy="468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spc="-150">
                <a:solidFill>
                  <a:schemeClr val="bg1"/>
                </a:solidFill>
              </a:endParaRPr>
            </a:p>
          </p:txBody>
        </p:sp>
        <p:sp>
          <p:nvSpPr>
            <p:cNvPr id="68" name="矩形 67"/>
            <p:cNvSpPr/>
            <p:nvPr/>
          </p:nvSpPr>
          <p:spPr>
            <a:xfrm>
              <a:off x="4449965" y="1752446"/>
              <a:ext cx="3938457" cy="307777"/>
            </a:xfrm>
            <a:prstGeom prst="rect">
              <a:avLst/>
            </a:pr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bg1"/>
                  </a:solidFill>
                </a:rPr>
                <a:t>能否  </a:t>
              </a:r>
              <a:r>
                <a:rPr lang="zh-CN" altLang="en-US" sz="1400" dirty="0"/>
                <a:t>正确处理公与私、义与利、个人与组织、个人与群众的关系  </a:t>
              </a:r>
            </a:p>
          </p:txBody>
        </p:sp>
        <p:sp>
          <p:nvSpPr>
            <p:cNvPr id="69" name="矩形 68"/>
            <p:cNvSpPr/>
            <p:nvPr/>
          </p:nvSpPr>
          <p:spPr>
            <a:xfrm>
              <a:off x="3419872" y="1687723"/>
              <a:ext cx="720000"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150" dirty="0">
                  <a:solidFill>
                    <a:schemeClr val="bg1"/>
                  </a:solidFill>
                </a:rPr>
                <a:t>二</a:t>
              </a:r>
            </a:p>
          </p:txBody>
        </p:sp>
      </p:grpSp>
      <p:grpSp>
        <p:nvGrpSpPr>
          <p:cNvPr id="70" name="组合 69"/>
          <p:cNvGrpSpPr/>
          <p:nvPr/>
        </p:nvGrpSpPr>
        <p:grpSpPr>
          <a:xfrm>
            <a:off x="3347864" y="2793117"/>
            <a:ext cx="5291799" cy="483389"/>
            <a:chOff x="3419872" y="1672334"/>
            <a:chExt cx="5291799" cy="483389"/>
          </a:xfrm>
        </p:grpSpPr>
        <p:sp>
          <p:nvSpPr>
            <p:cNvPr id="71" name="五边形 70"/>
            <p:cNvSpPr/>
            <p:nvPr/>
          </p:nvSpPr>
          <p:spPr>
            <a:xfrm>
              <a:off x="4256842" y="1672334"/>
              <a:ext cx="4454829" cy="468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spc="-150">
                <a:solidFill>
                  <a:schemeClr val="bg1"/>
                </a:solidFill>
              </a:endParaRPr>
            </a:p>
          </p:txBody>
        </p:sp>
        <p:sp>
          <p:nvSpPr>
            <p:cNvPr id="72" name="矩形 71"/>
            <p:cNvSpPr/>
            <p:nvPr/>
          </p:nvSpPr>
          <p:spPr>
            <a:xfrm>
              <a:off x="4449965" y="1752446"/>
              <a:ext cx="3938457" cy="307777"/>
            </a:xfrm>
            <a:prstGeom prst="rect">
              <a:avLst/>
            </a:pr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rPr>
                <a:t>能否  </a:t>
              </a:r>
              <a:r>
                <a:rPr lang="zh-CN" altLang="en-US" sz="1400" dirty="0" smtClean="0"/>
                <a:t>努力</a:t>
              </a:r>
              <a:r>
                <a:rPr lang="zh-CN" altLang="en-US" sz="1400" dirty="0"/>
                <a:t>追求高尚道德、带头践行社会主义核心价值观、保持积极健康生活方式</a:t>
              </a:r>
            </a:p>
          </p:txBody>
        </p:sp>
        <p:sp>
          <p:nvSpPr>
            <p:cNvPr id="73" name="矩形 72"/>
            <p:cNvSpPr/>
            <p:nvPr/>
          </p:nvSpPr>
          <p:spPr>
            <a:xfrm>
              <a:off x="3419872" y="1687723"/>
              <a:ext cx="720000"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150" dirty="0">
                  <a:solidFill>
                    <a:schemeClr val="bg1"/>
                  </a:solidFill>
                </a:rPr>
                <a:t>三</a:t>
              </a:r>
            </a:p>
          </p:txBody>
        </p:sp>
      </p:grpSp>
      <p:grpSp>
        <p:nvGrpSpPr>
          <p:cNvPr id="74" name="组合 73"/>
          <p:cNvGrpSpPr/>
          <p:nvPr/>
        </p:nvGrpSpPr>
        <p:grpSpPr>
          <a:xfrm>
            <a:off x="3347864" y="3410997"/>
            <a:ext cx="5291799" cy="483389"/>
            <a:chOff x="3419872" y="1672334"/>
            <a:chExt cx="5291799" cy="483389"/>
          </a:xfrm>
        </p:grpSpPr>
        <p:sp>
          <p:nvSpPr>
            <p:cNvPr id="76" name="五边形 75"/>
            <p:cNvSpPr/>
            <p:nvPr/>
          </p:nvSpPr>
          <p:spPr>
            <a:xfrm>
              <a:off x="4256842" y="1672334"/>
              <a:ext cx="4454829" cy="468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spc="-150">
                <a:solidFill>
                  <a:schemeClr val="bg1"/>
                </a:solidFill>
              </a:endParaRPr>
            </a:p>
          </p:txBody>
        </p:sp>
        <p:sp>
          <p:nvSpPr>
            <p:cNvPr id="77" name="矩形 76"/>
            <p:cNvSpPr/>
            <p:nvPr/>
          </p:nvSpPr>
          <p:spPr>
            <a:xfrm>
              <a:off x="4449965" y="1752446"/>
              <a:ext cx="3938457" cy="307777"/>
            </a:xfrm>
            <a:prstGeom prst="rect">
              <a:avLst/>
            </a:pr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rPr>
                <a:t>能否  </a:t>
              </a:r>
              <a:r>
                <a:rPr lang="zh-CN" altLang="en-US" sz="1400" dirty="0" smtClean="0"/>
                <a:t>自觉</a:t>
              </a:r>
              <a:r>
                <a:rPr lang="zh-CN" altLang="en-US" sz="1400" dirty="0"/>
                <a:t>做到党规党纪面前知敬畏守规矩</a:t>
              </a:r>
              <a:endParaRPr lang="zh-CN" altLang="en-US" sz="1600" dirty="0"/>
            </a:p>
          </p:txBody>
        </p:sp>
        <p:sp>
          <p:nvSpPr>
            <p:cNvPr id="78" name="矩形 77"/>
            <p:cNvSpPr/>
            <p:nvPr/>
          </p:nvSpPr>
          <p:spPr>
            <a:xfrm>
              <a:off x="3419872" y="1687723"/>
              <a:ext cx="720000"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150" dirty="0" smtClean="0">
                  <a:solidFill>
                    <a:schemeClr val="bg1"/>
                  </a:solidFill>
                </a:rPr>
                <a:t>四</a:t>
              </a:r>
              <a:endParaRPr lang="zh-CN" altLang="en-US" sz="1600" b="1" spc="-150" dirty="0">
                <a:solidFill>
                  <a:schemeClr val="bg1"/>
                </a:solidFill>
              </a:endParaRPr>
            </a:p>
          </p:txBody>
        </p:sp>
      </p:grpSp>
      <p:grpSp>
        <p:nvGrpSpPr>
          <p:cNvPr id="81" name="组合 80"/>
          <p:cNvGrpSpPr/>
          <p:nvPr/>
        </p:nvGrpSpPr>
        <p:grpSpPr>
          <a:xfrm>
            <a:off x="3347864" y="4007728"/>
            <a:ext cx="5291799" cy="483389"/>
            <a:chOff x="3419872" y="1672334"/>
            <a:chExt cx="5291799" cy="483389"/>
          </a:xfrm>
        </p:grpSpPr>
        <p:sp>
          <p:nvSpPr>
            <p:cNvPr id="85" name="五边形 84"/>
            <p:cNvSpPr/>
            <p:nvPr/>
          </p:nvSpPr>
          <p:spPr>
            <a:xfrm>
              <a:off x="4256842" y="1672334"/>
              <a:ext cx="4454829" cy="468000"/>
            </a:xfrm>
            <a:prstGeom prst="homePlate">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spc="-150">
                <a:solidFill>
                  <a:schemeClr val="bg1"/>
                </a:solidFill>
              </a:endParaRPr>
            </a:p>
          </p:txBody>
        </p:sp>
        <p:sp>
          <p:nvSpPr>
            <p:cNvPr id="86" name="矩形 85"/>
            <p:cNvSpPr/>
            <p:nvPr/>
          </p:nvSpPr>
          <p:spPr>
            <a:xfrm>
              <a:off x="4449965" y="1752446"/>
              <a:ext cx="4089912" cy="307777"/>
            </a:xfrm>
            <a:prstGeom prst="rect">
              <a:avLst/>
            </a:prstGeom>
            <a:no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rPr>
                <a:t>能否  </a:t>
              </a:r>
              <a:r>
                <a:rPr lang="zh-CN" altLang="en-US" sz="1300" dirty="0" smtClean="0"/>
                <a:t>保持</a:t>
              </a:r>
              <a:r>
                <a:rPr lang="zh-CN" altLang="en-US" sz="1300" dirty="0"/>
                <a:t>良好精神状态、积极为党的事业担当作为</a:t>
              </a:r>
            </a:p>
          </p:txBody>
        </p:sp>
        <p:sp>
          <p:nvSpPr>
            <p:cNvPr id="87" name="矩形 86"/>
            <p:cNvSpPr/>
            <p:nvPr/>
          </p:nvSpPr>
          <p:spPr>
            <a:xfrm>
              <a:off x="3419872" y="1687723"/>
              <a:ext cx="720000"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150" dirty="0" smtClean="0">
                  <a:solidFill>
                    <a:schemeClr val="bg1"/>
                  </a:solidFill>
                </a:rPr>
                <a:t>五</a:t>
              </a:r>
              <a:endParaRPr lang="zh-CN" altLang="en-US" sz="1600" b="1" spc="-150" dirty="0">
                <a:solidFill>
                  <a:schemeClr val="bg1"/>
                </a:solidFill>
              </a:endParaRPr>
            </a:p>
          </p:txBody>
        </p:sp>
      </p:grpSp>
      <p:sp>
        <p:nvSpPr>
          <p:cNvPr id="88" name="矩形 87"/>
          <p:cNvSpPr/>
          <p:nvPr/>
        </p:nvSpPr>
        <p:spPr>
          <a:xfrm>
            <a:off x="1382663" y="2614141"/>
            <a:ext cx="1415772"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学习讨论</a:t>
            </a:r>
            <a:endParaRPr lang="zh-CN" altLang="en-US" sz="2400" b="1" dirty="0">
              <a:latin typeface="微软雅黑" pitchFamily="34" charset="-122"/>
              <a:ea typeface="微软雅黑" pitchFamily="34" charset="-122"/>
            </a:endParaRPr>
          </a:p>
        </p:txBody>
      </p:sp>
      <p:sp>
        <p:nvSpPr>
          <p:cNvPr id="91" name="TextBox 45"/>
          <p:cNvSpPr txBox="1"/>
          <p:nvPr/>
        </p:nvSpPr>
        <p:spPr>
          <a:xfrm>
            <a:off x="854219"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五个能否</a:t>
            </a:r>
            <a:endParaRPr lang="zh-CN" altLang="en-US" sz="2000" b="1" dirty="0">
              <a:solidFill>
                <a:schemeClr val="bg1"/>
              </a:solidFill>
              <a:latin typeface="微软雅黑" pitchFamily="34" charset="-122"/>
              <a:ea typeface="微软雅黑" pitchFamily="34" charset="-122"/>
            </a:endParaRPr>
          </a:p>
        </p:txBody>
      </p:sp>
      <p:sp>
        <p:nvSpPr>
          <p:cNvPr id="29" name="TextBox 2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9830829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750"/>
                                            <p:tgtEl>
                                              <p:spTgt spid="43"/>
                                            </p:tgtEl>
                                          </p:cBhvr>
                                        </p:animEffect>
                                      </p:childTnLst>
                                    </p:cTn>
                                  </p:par>
                                </p:childTnLst>
                              </p:cTn>
                            </p:par>
                            <p:par>
                              <p:cTn id="19" fill="hold">
                                <p:stCondLst>
                                  <p:cond delay="1750"/>
                                </p:stCondLst>
                                <p:childTnLst>
                                  <p:par>
                                    <p:cTn id="20" presetID="2" presetClass="entr" presetSubtype="8"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additive="base">
                                            <p:cTn id="22" dur="500" fill="hold"/>
                                            <p:tgtEl>
                                              <p:spTgt spid="92"/>
                                            </p:tgtEl>
                                            <p:attrNameLst>
                                              <p:attrName>ppt_x</p:attrName>
                                            </p:attrNameLst>
                                          </p:cBhvr>
                                          <p:tavLst>
                                            <p:tav tm="0">
                                              <p:val>
                                                <p:strVal val="0-#ppt_w/2"/>
                                              </p:val>
                                            </p:tav>
                                            <p:tav tm="100000">
                                              <p:val>
                                                <p:strVal val="#ppt_x"/>
                                              </p:val>
                                            </p:tav>
                                          </p:tavLst>
                                        </p:anim>
                                        <p:anim calcmode="lin" valueType="num">
                                          <p:cBhvr additive="base">
                                            <p:cTn id="23" dur="500" fill="hold"/>
                                            <p:tgtEl>
                                              <p:spTgt spid="92"/>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47" presetClass="entr" presetSubtype="0"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1500"/>
                                            <p:tgtEl>
                                              <p:spTgt spid="91"/>
                                            </p:tgtEl>
                                          </p:cBhvr>
                                        </p:animEffect>
                                        <p:anim calcmode="lin" valueType="num">
                                          <p:cBhvr>
                                            <p:cTn id="28" dur="1500" fill="hold"/>
                                            <p:tgtEl>
                                              <p:spTgt spid="91"/>
                                            </p:tgtEl>
                                            <p:attrNameLst>
                                              <p:attrName>ppt_x</p:attrName>
                                            </p:attrNameLst>
                                          </p:cBhvr>
                                          <p:tavLst>
                                            <p:tav tm="0">
                                              <p:val>
                                                <p:strVal val="#ppt_x"/>
                                              </p:val>
                                            </p:tav>
                                            <p:tav tm="100000">
                                              <p:val>
                                                <p:strVal val="#ppt_x"/>
                                              </p:val>
                                            </p:tav>
                                          </p:tavLst>
                                        </p:anim>
                                        <p:anim calcmode="lin" valueType="num">
                                          <p:cBhvr>
                                            <p:cTn id="29" dur="1500" fill="hold"/>
                                            <p:tgtEl>
                                              <p:spTgt spid="9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1500"/>
                                            <p:tgtEl>
                                              <p:spTgt spid="88"/>
                                            </p:tgtEl>
                                          </p:cBhvr>
                                        </p:animEffect>
                                        <p:anim calcmode="lin" valueType="num">
                                          <p:cBhvr>
                                            <p:cTn id="33" dur="1500" fill="hold"/>
                                            <p:tgtEl>
                                              <p:spTgt spid="88"/>
                                            </p:tgtEl>
                                            <p:attrNameLst>
                                              <p:attrName>ppt_x</p:attrName>
                                            </p:attrNameLst>
                                          </p:cBhvr>
                                          <p:tavLst>
                                            <p:tav tm="0">
                                              <p:val>
                                                <p:strVal val="#ppt_x"/>
                                              </p:val>
                                            </p:tav>
                                            <p:tav tm="100000">
                                              <p:val>
                                                <p:strVal val="#ppt_x"/>
                                              </p:val>
                                            </p:tav>
                                          </p:tavLst>
                                        </p:anim>
                                        <p:anim calcmode="lin" valueType="num">
                                          <p:cBhvr>
                                            <p:cTn id="34" dur="1500" fill="hold"/>
                                            <p:tgtEl>
                                              <p:spTgt spid="88"/>
                                            </p:tgtEl>
                                            <p:attrNameLst>
                                              <p:attrName>ppt_y</p:attrName>
                                            </p:attrNameLst>
                                          </p:cBhvr>
                                          <p:tavLst>
                                            <p:tav tm="0">
                                              <p:val>
                                                <p:strVal val="#ppt_y+.1"/>
                                              </p:val>
                                            </p:tav>
                                            <p:tav tm="100000">
                                              <p:val>
                                                <p:strVal val="#ppt_y"/>
                                              </p:val>
                                            </p:tav>
                                          </p:tavLst>
                                        </p:anim>
                                      </p:childTnLst>
                                    </p:cTn>
                                  </p:par>
                                </p:childTnLst>
                              </p:cTn>
                            </p:par>
                            <p:par>
                              <p:cTn id="35" fill="hold">
                                <p:stCondLst>
                                  <p:cond delay="3750"/>
                                </p:stCondLst>
                                <p:childTnLst>
                                  <p:par>
                                    <p:cTn id="36" presetID="2" presetClass="entr" presetSubtype="2" fill="hold" nodeType="afterEffect" p14:presetBounceEnd="33333">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14:bounceEnd="33333">
                                          <p:cBhvr additive="base">
                                            <p:cTn id="38" dur="1500" fill="hold"/>
                                            <p:tgtEl>
                                              <p:spTgt spid="5"/>
                                            </p:tgtEl>
                                            <p:attrNameLst>
                                              <p:attrName>ppt_x</p:attrName>
                                            </p:attrNameLst>
                                          </p:cBhvr>
                                          <p:tavLst>
                                            <p:tav tm="0">
                                              <p:val>
                                                <p:strVal val="1+#ppt_w/2"/>
                                              </p:val>
                                            </p:tav>
                                            <p:tav tm="100000">
                                              <p:val>
                                                <p:strVal val="#ppt_x"/>
                                              </p:val>
                                            </p:tav>
                                          </p:tavLst>
                                        </p:anim>
                                        <p:anim calcmode="lin" valueType="num" p14:bounceEnd="33333">
                                          <p:cBhvr additive="base">
                                            <p:cTn id="39" dur="150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5250"/>
                                </p:stCondLst>
                                <p:childTnLst>
                                  <p:par>
                                    <p:cTn id="41" presetID="2" presetClass="entr" presetSubtype="2" fill="hold" nodeType="afterEffect" p14:presetBounceEnd="33333">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14:bounceEnd="33333">
                                          <p:cBhvr additive="base">
                                            <p:cTn id="43" dur="1500" fill="hold"/>
                                            <p:tgtEl>
                                              <p:spTgt spid="66"/>
                                            </p:tgtEl>
                                            <p:attrNameLst>
                                              <p:attrName>ppt_x</p:attrName>
                                            </p:attrNameLst>
                                          </p:cBhvr>
                                          <p:tavLst>
                                            <p:tav tm="0">
                                              <p:val>
                                                <p:strVal val="1+#ppt_w/2"/>
                                              </p:val>
                                            </p:tav>
                                            <p:tav tm="100000">
                                              <p:val>
                                                <p:strVal val="#ppt_x"/>
                                              </p:val>
                                            </p:tav>
                                          </p:tavLst>
                                        </p:anim>
                                        <p:anim calcmode="lin" valueType="num" p14:bounceEnd="33333">
                                          <p:cBhvr additive="base">
                                            <p:cTn id="44" dur="1500" fill="hold"/>
                                            <p:tgtEl>
                                              <p:spTgt spid="66"/>
                                            </p:tgtEl>
                                            <p:attrNameLst>
                                              <p:attrName>ppt_y</p:attrName>
                                            </p:attrNameLst>
                                          </p:cBhvr>
                                          <p:tavLst>
                                            <p:tav tm="0">
                                              <p:val>
                                                <p:strVal val="#ppt_y"/>
                                              </p:val>
                                            </p:tav>
                                            <p:tav tm="100000">
                                              <p:val>
                                                <p:strVal val="#ppt_y"/>
                                              </p:val>
                                            </p:tav>
                                          </p:tavLst>
                                        </p:anim>
                                      </p:childTnLst>
                                    </p:cTn>
                                  </p:par>
                                </p:childTnLst>
                              </p:cTn>
                            </p:par>
                            <p:par>
                              <p:cTn id="45" fill="hold">
                                <p:stCondLst>
                                  <p:cond delay="6750"/>
                                </p:stCondLst>
                                <p:childTnLst>
                                  <p:par>
                                    <p:cTn id="46" presetID="2" presetClass="entr" presetSubtype="2" fill="hold" nodeType="afterEffect" p14:presetBounceEnd="33333">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14:bounceEnd="33333">
                                          <p:cBhvr additive="base">
                                            <p:cTn id="48" dur="1500" fill="hold"/>
                                            <p:tgtEl>
                                              <p:spTgt spid="70"/>
                                            </p:tgtEl>
                                            <p:attrNameLst>
                                              <p:attrName>ppt_x</p:attrName>
                                            </p:attrNameLst>
                                          </p:cBhvr>
                                          <p:tavLst>
                                            <p:tav tm="0">
                                              <p:val>
                                                <p:strVal val="1+#ppt_w/2"/>
                                              </p:val>
                                            </p:tav>
                                            <p:tav tm="100000">
                                              <p:val>
                                                <p:strVal val="#ppt_x"/>
                                              </p:val>
                                            </p:tav>
                                          </p:tavLst>
                                        </p:anim>
                                        <p:anim calcmode="lin" valueType="num" p14:bounceEnd="33333">
                                          <p:cBhvr additive="base">
                                            <p:cTn id="49" dur="1500" fill="hold"/>
                                            <p:tgtEl>
                                              <p:spTgt spid="70"/>
                                            </p:tgtEl>
                                            <p:attrNameLst>
                                              <p:attrName>ppt_y</p:attrName>
                                            </p:attrNameLst>
                                          </p:cBhvr>
                                          <p:tavLst>
                                            <p:tav tm="0">
                                              <p:val>
                                                <p:strVal val="#ppt_y"/>
                                              </p:val>
                                            </p:tav>
                                            <p:tav tm="100000">
                                              <p:val>
                                                <p:strVal val="#ppt_y"/>
                                              </p:val>
                                            </p:tav>
                                          </p:tavLst>
                                        </p:anim>
                                      </p:childTnLst>
                                    </p:cTn>
                                  </p:par>
                                </p:childTnLst>
                              </p:cTn>
                            </p:par>
                            <p:par>
                              <p:cTn id="50" fill="hold">
                                <p:stCondLst>
                                  <p:cond delay="8250"/>
                                </p:stCondLst>
                                <p:childTnLst>
                                  <p:par>
                                    <p:cTn id="51" presetID="2" presetClass="entr" presetSubtype="2" fill="hold" nodeType="afterEffect" p14:presetBounceEnd="33333">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14:bounceEnd="33333">
                                          <p:cBhvr additive="base">
                                            <p:cTn id="53" dur="1500" fill="hold"/>
                                            <p:tgtEl>
                                              <p:spTgt spid="74"/>
                                            </p:tgtEl>
                                            <p:attrNameLst>
                                              <p:attrName>ppt_x</p:attrName>
                                            </p:attrNameLst>
                                          </p:cBhvr>
                                          <p:tavLst>
                                            <p:tav tm="0">
                                              <p:val>
                                                <p:strVal val="1+#ppt_w/2"/>
                                              </p:val>
                                            </p:tav>
                                            <p:tav tm="100000">
                                              <p:val>
                                                <p:strVal val="#ppt_x"/>
                                              </p:val>
                                            </p:tav>
                                          </p:tavLst>
                                        </p:anim>
                                        <p:anim calcmode="lin" valueType="num" p14:bounceEnd="33333">
                                          <p:cBhvr additive="base">
                                            <p:cTn id="54" dur="1500" fill="hold"/>
                                            <p:tgtEl>
                                              <p:spTgt spid="74"/>
                                            </p:tgtEl>
                                            <p:attrNameLst>
                                              <p:attrName>ppt_y</p:attrName>
                                            </p:attrNameLst>
                                          </p:cBhvr>
                                          <p:tavLst>
                                            <p:tav tm="0">
                                              <p:val>
                                                <p:strVal val="#ppt_y"/>
                                              </p:val>
                                            </p:tav>
                                            <p:tav tm="100000">
                                              <p:val>
                                                <p:strVal val="#ppt_y"/>
                                              </p:val>
                                            </p:tav>
                                          </p:tavLst>
                                        </p:anim>
                                      </p:childTnLst>
                                    </p:cTn>
                                  </p:par>
                                </p:childTnLst>
                              </p:cTn>
                            </p:par>
                            <p:par>
                              <p:cTn id="55" fill="hold">
                                <p:stCondLst>
                                  <p:cond delay="9750"/>
                                </p:stCondLst>
                                <p:childTnLst>
                                  <p:par>
                                    <p:cTn id="56" presetID="2" presetClass="entr" presetSubtype="2" fill="hold" nodeType="afterEffect" p14:presetBounceEnd="33333">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14:bounceEnd="33333">
                                          <p:cBhvr additive="base">
                                            <p:cTn id="58" dur="1500" fill="hold"/>
                                            <p:tgtEl>
                                              <p:spTgt spid="81"/>
                                            </p:tgtEl>
                                            <p:attrNameLst>
                                              <p:attrName>ppt_x</p:attrName>
                                            </p:attrNameLst>
                                          </p:cBhvr>
                                          <p:tavLst>
                                            <p:tav tm="0">
                                              <p:val>
                                                <p:strVal val="1+#ppt_w/2"/>
                                              </p:val>
                                            </p:tav>
                                            <p:tav tm="100000">
                                              <p:val>
                                                <p:strVal val="#ppt_x"/>
                                              </p:val>
                                            </p:tav>
                                          </p:tavLst>
                                        </p:anim>
                                        <p:anim calcmode="lin" valueType="num" p14:bounceEnd="33333">
                                          <p:cBhvr additive="base">
                                            <p:cTn id="59" dur="1500" fill="hold"/>
                                            <p:tgtEl>
                                              <p:spTgt spid="81"/>
                                            </p:tgtEl>
                                            <p:attrNameLst>
                                              <p:attrName>ppt_y</p:attrName>
                                            </p:attrNameLst>
                                          </p:cBhvr>
                                          <p:tavLst>
                                            <p:tav tm="0">
                                              <p:val>
                                                <p:strVal val="#ppt_y"/>
                                              </p:val>
                                            </p:tav>
                                            <p:tav tm="100000">
                                              <p:val>
                                                <p:strVal val="#ppt_y"/>
                                              </p:val>
                                            </p:tav>
                                          </p:tavLst>
                                        </p:anim>
                                      </p:childTnLst>
                                    </p:cTn>
                                  </p:par>
                                </p:childTnLst>
                              </p:cTn>
                            </p:par>
                            <p:par>
                              <p:cTn id="60" fill="hold">
                                <p:stCondLst>
                                  <p:cond delay="1125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0" grpId="0"/>
          <p:bldP spid="43" grpId="0"/>
          <p:bldP spid="88" grpId="0"/>
          <p:bldP spid="91"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750"/>
                                            <p:tgtEl>
                                              <p:spTgt spid="43"/>
                                            </p:tgtEl>
                                          </p:cBhvr>
                                        </p:animEffect>
                                      </p:childTnLst>
                                    </p:cTn>
                                  </p:par>
                                </p:childTnLst>
                              </p:cTn>
                            </p:par>
                            <p:par>
                              <p:cTn id="19" fill="hold">
                                <p:stCondLst>
                                  <p:cond delay="1750"/>
                                </p:stCondLst>
                                <p:childTnLst>
                                  <p:par>
                                    <p:cTn id="20" presetID="2" presetClass="entr" presetSubtype="8"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additive="base">
                                            <p:cTn id="22" dur="500" fill="hold"/>
                                            <p:tgtEl>
                                              <p:spTgt spid="92"/>
                                            </p:tgtEl>
                                            <p:attrNameLst>
                                              <p:attrName>ppt_x</p:attrName>
                                            </p:attrNameLst>
                                          </p:cBhvr>
                                          <p:tavLst>
                                            <p:tav tm="0">
                                              <p:val>
                                                <p:strVal val="0-#ppt_w/2"/>
                                              </p:val>
                                            </p:tav>
                                            <p:tav tm="100000">
                                              <p:val>
                                                <p:strVal val="#ppt_x"/>
                                              </p:val>
                                            </p:tav>
                                          </p:tavLst>
                                        </p:anim>
                                        <p:anim calcmode="lin" valueType="num">
                                          <p:cBhvr additive="base">
                                            <p:cTn id="23" dur="500" fill="hold"/>
                                            <p:tgtEl>
                                              <p:spTgt spid="92"/>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47" presetClass="entr" presetSubtype="0"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1500"/>
                                            <p:tgtEl>
                                              <p:spTgt spid="91"/>
                                            </p:tgtEl>
                                          </p:cBhvr>
                                        </p:animEffect>
                                        <p:anim calcmode="lin" valueType="num">
                                          <p:cBhvr>
                                            <p:cTn id="28" dur="1500" fill="hold"/>
                                            <p:tgtEl>
                                              <p:spTgt spid="91"/>
                                            </p:tgtEl>
                                            <p:attrNameLst>
                                              <p:attrName>ppt_x</p:attrName>
                                            </p:attrNameLst>
                                          </p:cBhvr>
                                          <p:tavLst>
                                            <p:tav tm="0">
                                              <p:val>
                                                <p:strVal val="#ppt_x"/>
                                              </p:val>
                                            </p:tav>
                                            <p:tav tm="100000">
                                              <p:val>
                                                <p:strVal val="#ppt_x"/>
                                              </p:val>
                                            </p:tav>
                                          </p:tavLst>
                                        </p:anim>
                                        <p:anim calcmode="lin" valueType="num">
                                          <p:cBhvr>
                                            <p:cTn id="29" dur="1500" fill="hold"/>
                                            <p:tgtEl>
                                              <p:spTgt spid="9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1500"/>
                                            <p:tgtEl>
                                              <p:spTgt spid="88"/>
                                            </p:tgtEl>
                                          </p:cBhvr>
                                        </p:animEffect>
                                        <p:anim calcmode="lin" valueType="num">
                                          <p:cBhvr>
                                            <p:cTn id="33" dur="1500" fill="hold"/>
                                            <p:tgtEl>
                                              <p:spTgt spid="88"/>
                                            </p:tgtEl>
                                            <p:attrNameLst>
                                              <p:attrName>ppt_x</p:attrName>
                                            </p:attrNameLst>
                                          </p:cBhvr>
                                          <p:tavLst>
                                            <p:tav tm="0">
                                              <p:val>
                                                <p:strVal val="#ppt_x"/>
                                              </p:val>
                                            </p:tav>
                                            <p:tav tm="100000">
                                              <p:val>
                                                <p:strVal val="#ppt_x"/>
                                              </p:val>
                                            </p:tav>
                                          </p:tavLst>
                                        </p:anim>
                                        <p:anim calcmode="lin" valueType="num">
                                          <p:cBhvr>
                                            <p:cTn id="34" dur="1500" fill="hold"/>
                                            <p:tgtEl>
                                              <p:spTgt spid="88"/>
                                            </p:tgtEl>
                                            <p:attrNameLst>
                                              <p:attrName>ppt_y</p:attrName>
                                            </p:attrNameLst>
                                          </p:cBhvr>
                                          <p:tavLst>
                                            <p:tav tm="0">
                                              <p:val>
                                                <p:strVal val="#ppt_y+.1"/>
                                              </p:val>
                                            </p:tav>
                                            <p:tav tm="100000">
                                              <p:val>
                                                <p:strVal val="#ppt_y"/>
                                              </p:val>
                                            </p:tav>
                                          </p:tavLst>
                                        </p:anim>
                                      </p:childTnLst>
                                    </p:cTn>
                                  </p:par>
                                </p:childTnLst>
                              </p:cTn>
                            </p:par>
                            <p:par>
                              <p:cTn id="35" fill="hold">
                                <p:stCondLst>
                                  <p:cond delay="3750"/>
                                </p:stCondLst>
                                <p:childTnLst>
                                  <p:par>
                                    <p:cTn id="36" presetID="2" presetClass="entr" presetSubtype="2"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500" fill="hold"/>
                                            <p:tgtEl>
                                              <p:spTgt spid="5"/>
                                            </p:tgtEl>
                                            <p:attrNameLst>
                                              <p:attrName>ppt_x</p:attrName>
                                            </p:attrNameLst>
                                          </p:cBhvr>
                                          <p:tavLst>
                                            <p:tav tm="0">
                                              <p:val>
                                                <p:strVal val="1+#ppt_w/2"/>
                                              </p:val>
                                            </p:tav>
                                            <p:tav tm="100000">
                                              <p:val>
                                                <p:strVal val="#ppt_x"/>
                                              </p:val>
                                            </p:tav>
                                          </p:tavLst>
                                        </p:anim>
                                        <p:anim calcmode="lin" valueType="num">
                                          <p:cBhvr additive="base">
                                            <p:cTn id="39" dur="150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5250"/>
                                </p:stCondLst>
                                <p:childTnLst>
                                  <p:par>
                                    <p:cTn id="41" presetID="2" presetClass="entr" presetSubtype="2"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1500" fill="hold"/>
                                            <p:tgtEl>
                                              <p:spTgt spid="66"/>
                                            </p:tgtEl>
                                            <p:attrNameLst>
                                              <p:attrName>ppt_x</p:attrName>
                                            </p:attrNameLst>
                                          </p:cBhvr>
                                          <p:tavLst>
                                            <p:tav tm="0">
                                              <p:val>
                                                <p:strVal val="1+#ppt_w/2"/>
                                              </p:val>
                                            </p:tav>
                                            <p:tav tm="100000">
                                              <p:val>
                                                <p:strVal val="#ppt_x"/>
                                              </p:val>
                                            </p:tav>
                                          </p:tavLst>
                                        </p:anim>
                                        <p:anim calcmode="lin" valueType="num">
                                          <p:cBhvr additive="base">
                                            <p:cTn id="44" dur="1500" fill="hold"/>
                                            <p:tgtEl>
                                              <p:spTgt spid="66"/>
                                            </p:tgtEl>
                                            <p:attrNameLst>
                                              <p:attrName>ppt_y</p:attrName>
                                            </p:attrNameLst>
                                          </p:cBhvr>
                                          <p:tavLst>
                                            <p:tav tm="0">
                                              <p:val>
                                                <p:strVal val="#ppt_y"/>
                                              </p:val>
                                            </p:tav>
                                            <p:tav tm="100000">
                                              <p:val>
                                                <p:strVal val="#ppt_y"/>
                                              </p:val>
                                            </p:tav>
                                          </p:tavLst>
                                        </p:anim>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1500" fill="hold"/>
                                            <p:tgtEl>
                                              <p:spTgt spid="70"/>
                                            </p:tgtEl>
                                            <p:attrNameLst>
                                              <p:attrName>ppt_x</p:attrName>
                                            </p:attrNameLst>
                                          </p:cBhvr>
                                          <p:tavLst>
                                            <p:tav tm="0">
                                              <p:val>
                                                <p:strVal val="1+#ppt_w/2"/>
                                              </p:val>
                                            </p:tav>
                                            <p:tav tm="100000">
                                              <p:val>
                                                <p:strVal val="#ppt_x"/>
                                              </p:val>
                                            </p:tav>
                                          </p:tavLst>
                                        </p:anim>
                                        <p:anim calcmode="lin" valueType="num">
                                          <p:cBhvr additive="base">
                                            <p:cTn id="49" dur="1500" fill="hold"/>
                                            <p:tgtEl>
                                              <p:spTgt spid="70"/>
                                            </p:tgtEl>
                                            <p:attrNameLst>
                                              <p:attrName>ppt_y</p:attrName>
                                            </p:attrNameLst>
                                          </p:cBhvr>
                                          <p:tavLst>
                                            <p:tav tm="0">
                                              <p:val>
                                                <p:strVal val="#ppt_y"/>
                                              </p:val>
                                            </p:tav>
                                            <p:tav tm="100000">
                                              <p:val>
                                                <p:strVal val="#ppt_y"/>
                                              </p:val>
                                            </p:tav>
                                          </p:tavLst>
                                        </p:anim>
                                      </p:childTnLst>
                                    </p:cTn>
                                  </p:par>
                                </p:childTnLst>
                              </p:cTn>
                            </p:par>
                            <p:par>
                              <p:cTn id="50" fill="hold">
                                <p:stCondLst>
                                  <p:cond delay="8250"/>
                                </p:stCondLst>
                                <p:childTnLst>
                                  <p:par>
                                    <p:cTn id="51" presetID="2" presetClass="entr" presetSubtype="2" fill="hold" nodeType="after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1500" fill="hold"/>
                                            <p:tgtEl>
                                              <p:spTgt spid="74"/>
                                            </p:tgtEl>
                                            <p:attrNameLst>
                                              <p:attrName>ppt_x</p:attrName>
                                            </p:attrNameLst>
                                          </p:cBhvr>
                                          <p:tavLst>
                                            <p:tav tm="0">
                                              <p:val>
                                                <p:strVal val="1+#ppt_w/2"/>
                                              </p:val>
                                            </p:tav>
                                            <p:tav tm="100000">
                                              <p:val>
                                                <p:strVal val="#ppt_x"/>
                                              </p:val>
                                            </p:tav>
                                          </p:tavLst>
                                        </p:anim>
                                        <p:anim calcmode="lin" valueType="num">
                                          <p:cBhvr additive="base">
                                            <p:cTn id="54" dur="1500" fill="hold"/>
                                            <p:tgtEl>
                                              <p:spTgt spid="74"/>
                                            </p:tgtEl>
                                            <p:attrNameLst>
                                              <p:attrName>ppt_y</p:attrName>
                                            </p:attrNameLst>
                                          </p:cBhvr>
                                          <p:tavLst>
                                            <p:tav tm="0">
                                              <p:val>
                                                <p:strVal val="#ppt_y"/>
                                              </p:val>
                                            </p:tav>
                                            <p:tav tm="100000">
                                              <p:val>
                                                <p:strVal val="#ppt_y"/>
                                              </p:val>
                                            </p:tav>
                                          </p:tavLst>
                                        </p:anim>
                                      </p:childTnLst>
                                    </p:cTn>
                                  </p:par>
                                </p:childTnLst>
                              </p:cTn>
                            </p:par>
                            <p:par>
                              <p:cTn id="55" fill="hold">
                                <p:stCondLst>
                                  <p:cond delay="9750"/>
                                </p:stCondLst>
                                <p:childTnLst>
                                  <p:par>
                                    <p:cTn id="56" presetID="2" presetClass="entr" presetSubtype="2" fill="hold" nodeType="after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1500" fill="hold"/>
                                            <p:tgtEl>
                                              <p:spTgt spid="81"/>
                                            </p:tgtEl>
                                            <p:attrNameLst>
                                              <p:attrName>ppt_x</p:attrName>
                                            </p:attrNameLst>
                                          </p:cBhvr>
                                          <p:tavLst>
                                            <p:tav tm="0">
                                              <p:val>
                                                <p:strVal val="1+#ppt_w/2"/>
                                              </p:val>
                                            </p:tav>
                                            <p:tav tm="100000">
                                              <p:val>
                                                <p:strVal val="#ppt_x"/>
                                              </p:val>
                                            </p:tav>
                                          </p:tavLst>
                                        </p:anim>
                                        <p:anim calcmode="lin" valueType="num">
                                          <p:cBhvr additive="base">
                                            <p:cTn id="59" dur="1500" fill="hold"/>
                                            <p:tgtEl>
                                              <p:spTgt spid="81"/>
                                            </p:tgtEl>
                                            <p:attrNameLst>
                                              <p:attrName>ppt_y</p:attrName>
                                            </p:attrNameLst>
                                          </p:cBhvr>
                                          <p:tavLst>
                                            <p:tav tm="0">
                                              <p:val>
                                                <p:strVal val="#ppt_y"/>
                                              </p:val>
                                            </p:tav>
                                            <p:tav tm="100000">
                                              <p:val>
                                                <p:strVal val="#ppt_y"/>
                                              </p:val>
                                            </p:tav>
                                          </p:tavLst>
                                        </p:anim>
                                      </p:childTnLst>
                                    </p:cTn>
                                  </p:par>
                                </p:childTnLst>
                              </p:cTn>
                            </p:par>
                            <p:par>
                              <p:cTn id="60" fill="hold">
                                <p:stCondLst>
                                  <p:cond delay="1125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0" grpId="0"/>
          <p:bldP spid="43" grpId="0"/>
          <p:bldP spid="88" grpId="0"/>
          <p:bldP spid="91" grpId="0"/>
          <p:bldP spid="2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244883" y="5028256"/>
            <a:ext cx="9217024"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561451"/>
            <a:ext cx="9144000" cy="241025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5" name="矩形 54"/>
          <p:cNvSpPr/>
          <p:nvPr/>
        </p:nvSpPr>
        <p:spPr>
          <a:xfrm>
            <a:off x="-36512" y="2931790"/>
            <a:ext cx="9217024"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19"/>
          <p:cNvSpPr txBox="1"/>
          <p:nvPr/>
        </p:nvSpPr>
        <p:spPr>
          <a:xfrm>
            <a:off x="1196313" y="3295312"/>
            <a:ext cx="5319903" cy="1292662"/>
          </a:xfrm>
          <a:prstGeom prst="rect">
            <a:avLst/>
          </a:prstGeom>
          <a:noFill/>
        </p:spPr>
        <p:txBody>
          <a:bodyPr wrap="square" lIns="0" tIns="0" rIns="0" bIns="0" rtlCol="0">
            <a:spAutoFit/>
          </a:bodyPr>
          <a:lstStyle/>
          <a:p>
            <a:pPr>
              <a:lnSpc>
                <a:spcPct val="120000"/>
              </a:lnSpc>
            </a:pPr>
            <a:r>
              <a:rPr lang="zh-CN" altLang="en-US" sz="1400" dirty="0" smtClean="0">
                <a:solidFill>
                  <a:schemeClr val="accent1"/>
                </a:solidFill>
                <a:latin typeface="+mj-ea"/>
                <a:ea typeface="+mj-ea"/>
              </a:rPr>
              <a:t>       近日</a:t>
            </a:r>
            <a:r>
              <a:rPr lang="zh-CN" altLang="en-US" sz="1400" dirty="0">
                <a:solidFill>
                  <a:schemeClr val="accent1"/>
                </a:solidFill>
                <a:latin typeface="+mj-ea"/>
                <a:ea typeface="+mj-ea"/>
              </a:rPr>
              <a:t>，中共中央办公厅印发</a:t>
            </a:r>
            <a:r>
              <a:rPr lang="en-US" altLang="zh-CN" sz="1400" dirty="0">
                <a:solidFill>
                  <a:schemeClr val="accent1"/>
                </a:solidFill>
                <a:latin typeface="+mj-ea"/>
                <a:ea typeface="+mj-ea"/>
              </a:rPr>
              <a:t>《</a:t>
            </a:r>
            <a:r>
              <a:rPr lang="zh-CN" altLang="en-US" sz="1400" dirty="0">
                <a:solidFill>
                  <a:schemeClr val="accent1"/>
                </a:solidFill>
                <a:latin typeface="+mj-ea"/>
                <a:ea typeface="+mj-ea"/>
              </a:rPr>
              <a:t>关于在全体党员中开展“学党章党规、学系列讲话，做合格党员”学习教育方案</a:t>
            </a:r>
            <a:r>
              <a:rPr lang="en-US" altLang="zh-CN" sz="1400" dirty="0">
                <a:solidFill>
                  <a:schemeClr val="accent1"/>
                </a:solidFill>
                <a:latin typeface="+mj-ea"/>
                <a:ea typeface="+mj-ea"/>
              </a:rPr>
              <a:t>》</a:t>
            </a:r>
            <a:r>
              <a:rPr lang="zh-CN" altLang="en-US" sz="1400" dirty="0">
                <a:solidFill>
                  <a:schemeClr val="accent1"/>
                </a:solidFill>
                <a:latin typeface="+mj-ea"/>
                <a:ea typeface="+mj-ea"/>
              </a:rPr>
              <a:t>，并发出通知，对</a:t>
            </a:r>
            <a:r>
              <a:rPr lang="en-US" altLang="zh-CN" sz="1400" dirty="0">
                <a:solidFill>
                  <a:schemeClr val="accent1"/>
                </a:solidFill>
                <a:latin typeface="+mj-ea"/>
                <a:ea typeface="+mj-ea"/>
              </a:rPr>
              <a:t>“</a:t>
            </a:r>
            <a:r>
              <a:rPr lang="zh-CN" altLang="en-US" sz="1400" dirty="0">
                <a:solidFill>
                  <a:schemeClr val="accent1"/>
                </a:solidFill>
                <a:latin typeface="+mj-ea"/>
                <a:ea typeface="+mj-ea"/>
              </a:rPr>
              <a:t>两学一做</a:t>
            </a:r>
            <a:r>
              <a:rPr lang="en-US" altLang="zh-CN" sz="1400" dirty="0">
                <a:solidFill>
                  <a:schemeClr val="accent1"/>
                </a:solidFill>
                <a:latin typeface="+mj-ea"/>
                <a:ea typeface="+mj-ea"/>
              </a:rPr>
              <a:t>”</a:t>
            </a:r>
            <a:r>
              <a:rPr lang="zh-CN" altLang="en-US" sz="1400" dirty="0">
                <a:solidFill>
                  <a:schemeClr val="accent1"/>
                </a:solidFill>
                <a:latin typeface="+mj-ea"/>
                <a:ea typeface="+mj-ea"/>
              </a:rPr>
              <a:t>学习教育做出安排。这是推动全面从严治党向基层延伸、保持发展党的先进性和纯洁性的一项重大政治任务，是加强党的思想政治建设的重要部署。</a:t>
            </a:r>
          </a:p>
        </p:txBody>
      </p:sp>
      <p:sp>
        <p:nvSpPr>
          <p:cNvPr id="23" name="Freeform 5"/>
          <p:cNvSpPr>
            <a:spLocks/>
          </p:cNvSpPr>
          <p:nvPr/>
        </p:nvSpPr>
        <p:spPr bwMode="auto">
          <a:xfrm rot="10800000">
            <a:off x="362557" y="321261"/>
            <a:ext cx="1378838" cy="1379057"/>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 name="Freeform 5"/>
          <p:cNvSpPr>
            <a:spLocks/>
          </p:cNvSpPr>
          <p:nvPr/>
        </p:nvSpPr>
        <p:spPr bwMode="auto">
          <a:xfrm rot="10800000">
            <a:off x="515660" y="474626"/>
            <a:ext cx="1072631" cy="1072326"/>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 name="TextBox 4"/>
          <p:cNvSpPr txBox="1"/>
          <p:nvPr/>
        </p:nvSpPr>
        <p:spPr>
          <a:xfrm>
            <a:off x="683568" y="795370"/>
            <a:ext cx="791355" cy="430887"/>
          </a:xfrm>
          <a:prstGeom prst="rect">
            <a:avLst/>
          </a:prstGeom>
          <a:noFill/>
        </p:spPr>
        <p:txBody>
          <a:bodyPr wrap="square" lIns="0" tIns="0" rIns="0" bIns="0" rtlCol="0">
            <a:spAutoFit/>
          </a:bodyPr>
          <a:lstStyle/>
          <a:p>
            <a:pPr algn="ctr"/>
            <a:r>
              <a:rPr lang="zh-CN" altLang="en-US" sz="2800" b="1" spc="300" dirty="0" smtClean="0">
                <a:solidFill>
                  <a:schemeClr val="bg1"/>
                </a:solidFill>
                <a:latin typeface="微软雅黑" pitchFamily="34" charset="-122"/>
                <a:ea typeface="微软雅黑" pitchFamily="34" charset="-122"/>
              </a:rPr>
              <a:t>前言</a:t>
            </a:r>
            <a:endParaRPr lang="zh-CN" altLang="en-US" sz="2800" b="1" spc="300" dirty="0">
              <a:solidFill>
                <a:schemeClr val="bg1"/>
              </a:solidFill>
              <a:latin typeface="微软雅黑" pitchFamily="34" charset="-122"/>
              <a:ea typeface="微软雅黑" pitchFamily="34" charset="-122"/>
            </a:endParaRPr>
          </a:p>
        </p:txBody>
      </p:sp>
      <p:sp>
        <p:nvSpPr>
          <p:cNvPr id="39" name="Freeform 5"/>
          <p:cNvSpPr>
            <a:spLocks/>
          </p:cNvSpPr>
          <p:nvPr/>
        </p:nvSpPr>
        <p:spPr bwMode="auto">
          <a:xfrm rot="10800000">
            <a:off x="1562342" y="138230"/>
            <a:ext cx="332156" cy="332100"/>
          </a:xfrm>
          <a:prstGeom prst="ellipse">
            <a:avLst/>
          </a:prstGeom>
          <a:gradFill flip="none" rotWithShape="1">
            <a:gsLst>
              <a:gs pos="100000">
                <a:schemeClr val="accent2"/>
              </a:gs>
              <a:gs pos="0">
                <a:schemeClr val="accent2">
                  <a:lumMod val="75000"/>
                </a:schemeClr>
              </a:gs>
            </a:gsLst>
            <a:lin ang="18900000" scaled="0"/>
            <a:tileRect/>
          </a:gradFill>
          <a:ln w="25400">
            <a:gradFill flip="none" rotWithShape="1">
              <a:gsLst>
                <a:gs pos="0">
                  <a:schemeClr val="accent2"/>
                </a:gs>
                <a:gs pos="100000">
                  <a:schemeClr val="accent2">
                    <a:lumMod val="75000"/>
                  </a:schemeClr>
                </a:gs>
              </a:gsLst>
              <a:lin ang="18900000" scaled="0"/>
              <a:tileRect/>
            </a:gradFill>
          </a:ln>
          <a:effectLst>
            <a:outerShdw blurRad="381000" dist="127000" dir="2700000" algn="tl" rotWithShape="0">
              <a:prstClr val="black">
                <a:alpha val="35000"/>
              </a:prstClr>
            </a:outerShdw>
          </a:effectLst>
        </p:spPr>
        <p:txBody>
          <a:bodyPr vert="horz" wrap="square" lIns="68580" tIns="34290" rIns="68580" bIns="34290" numCol="1" anchor="t" anchorCtr="0" compatLnSpc="1">
            <a:prstTxWarp prst="textNoShape">
              <a:avLst/>
            </a:prstTxWarp>
          </a:bodyPr>
          <a:lstStyle/>
          <a:p>
            <a:endParaRPr lang="zh-CN" altLang="en-US"/>
          </a:p>
        </p:txBody>
      </p:sp>
      <p:pic>
        <p:nvPicPr>
          <p:cNvPr id="42" name="Picture 7" descr="G:\2016我图\两会\ooopic_10194892_b0c64675b11c678cafbc\0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24544" y="2705368"/>
            <a:ext cx="1179455" cy="2582855"/>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5"/>
          <p:cNvSpPr>
            <a:spLocks/>
          </p:cNvSpPr>
          <p:nvPr/>
        </p:nvSpPr>
        <p:spPr bwMode="auto">
          <a:xfrm rot="10800000" flipH="1">
            <a:off x="6898120" y="3055561"/>
            <a:ext cx="2588426" cy="2588529"/>
          </a:xfrm>
          <a:prstGeom prst="ellipse">
            <a:avLst/>
          </a:prstGeom>
          <a:gradFill>
            <a:gsLst>
              <a:gs pos="0">
                <a:schemeClr val="bg1">
                  <a:lumMod val="82000"/>
                </a:schemeClr>
              </a:gs>
              <a:gs pos="100000">
                <a:schemeClr val="bg1">
                  <a:lumMod val="88000"/>
                </a:schemeClr>
              </a:gs>
            </a:gsLst>
            <a:lin ang="18900000" scaled="1"/>
          </a:gradFill>
          <a:ln w="50800">
            <a:gradFill flip="none" rotWithShape="1">
              <a:gsLst>
                <a:gs pos="0">
                  <a:schemeClr val="bg1">
                    <a:alpha val="0"/>
                  </a:schemeClr>
                </a:gs>
                <a:gs pos="100000">
                  <a:schemeClr val="bg1"/>
                </a:gs>
              </a:gsLst>
              <a:lin ang="18900000" scaled="1"/>
              <a:tileRect/>
            </a:gradFill>
          </a:ln>
          <a:effectLst>
            <a:innerShdw blurRad="190500" dist="63500" dir="8100000">
              <a:prstClr val="black">
                <a:alpha val="30000"/>
              </a:prstClr>
            </a:inn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latin typeface="+mn-lt"/>
              <a:ea typeface="+mn-ea"/>
            </a:endParaRPr>
          </a:p>
        </p:txBody>
      </p:sp>
      <p:grpSp>
        <p:nvGrpSpPr>
          <p:cNvPr id="44" name="组合 43"/>
          <p:cNvGrpSpPr/>
          <p:nvPr/>
        </p:nvGrpSpPr>
        <p:grpSpPr>
          <a:xfrm>
            <a:off x="7118308" y="3171032"/>
            <a:ext cx="1853833" cy="1853801"/>
            <a:chOff x="9912424" y="4649384"/>
            <a:chExt cx="1954833" cy="1732555"/>
          </a:xfrm>
        </p:grpSpPr>
        <p:sp>
          <p:nvSpPr>
            <p:cNvPr id="45" name="Freeform 5"/>
            <p:cNvSpPr>
              <a:spLocks/>
            </p:cNvSpPr>
            <p:nvPr/>
          </p:nvSpPr>
          <p:spPr bwMode="auto">
            <a:xfrm rot="10800000">
              <a:off x="9912424" y="4649384"/>
              <a:ext cx="1954833" cy="1732555"/>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Freeform 5"/>
            <p:cNvSpPr>
              <a:spLocks/>
            </p:cNvSpPr>
            <p:nvPr/>
          </p:nvSpPr>
          <p:spPr bwMode="auto">
            <a:xfrm>
              <a:off x="10129484" y="4832770"/>
              <a:ext cx="1520711" cy="1347796"/>
            </a:xfrm>
            <a:prstGeom prst="ellipse">
              <a:avLst/>
            </a:prstGeom>
            <a:blipFill dpi="0" rotWithShape="1">
              <a:blip r:embed="rId5"/>
              <a:srcRect/>
              <a:stretch>
                <a:fillRect l="-9965" r="-47089"/>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7" name="组合 46"/>
          <p:cNvGrpSpPr/>
          <p:nvPr/>
        </p:nvGrpSpPr>
        <p:grpSpPr>
          <a:xfrm>
            <a:off x="7571342" y="2113540"/>
            <a:ext cx="1196095" cy="1196075"/>
            <a:chOff x="9912424" y="2833284"/>
            <a:chExt cx="1954833" cy="1732555"/>
          </a:xfrm>
        </p:grpSpPr>
        <p:sp>
          <p:nvSpPr>
            <p:cNvPr id="48" name="Freeform 5"/>
            <p:cNvSpPr>
              <a:spLocks/>
            </p:cNvSpPr>
            <p:nvPr/>
          </p:nvSpPr>
          <p:spPr bwMode="auto">
            <a:xfrm rot="10800000">
              <a:off x="9912424" y="2833284"/>
              <a:ext cx="1954833" cy="1732555"/>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5"/>
            <p:cNvSpPr>
              <a:spLocks/>
            </p:cNvSpPr>
            <p:nvPr/>
          </p:nvSpPr>
          <p:spPr bwMode="auto">
            <a:xfrm>
              <a:off x="10129484" y="3016670"/>
              <a:ext cx="1520711" cy="1347796"/>
            </a:xfrm>
            <a:prstGeom prst="ellipse">
              <a:avLst/>
            </a:prstGeom>
            <a:blipFill dpi="0" rotWithShape="1">
              <a:blip r:embed="rId6"/>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Freeform 5"/>
          <p:cNvSpPr>
            <a:spLocks/>
          </p:cNvSpPr>
          <p:nvPr/>
        </p:nvSpPr>
        <p:spPr bwMode="auto">
          <a:xfrm rot="10800000">
            <a:off x="6611782" y="4139969"/>
            <a:ext cx="713417" cy="7128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1" name="Freeform 5"/>
          <p:cNvSpPr>
            <a:spLocks/>
          </p:cNvSpPr>
          <p:nvPr/>
        </p:nvSpPr>
        <p:spPr bwMode="auto">
          <a:xfrm>
            <a:off x="8615409" y="4556406"/>
            <a:ext cx="444130" cy="445500"/>
          </a:xfrm>
          <a:prstGeom prst="ellipse">
            <a:avLst/>
          </a:prstGeom>
          <a:gradFill flip="none" rotWithShape="1">
            <a:gsLst>
              <a:gs pos="100000">
                <a:schemeClr val="accent3"/>
              </a:gs>
              <a:gs pos="0">
                <a:schemeClr val="accent3">
                  <a:lumMod val="75000"/>
                </a:schemeClr>
              </a:gs>
            </a:gsLst>
            <a:lin ang="18900000" scaled="0"/>
            <a:tileRect/>
          </a:gradFill>
          <a:ln w="25400">
            <a:gradFill flip="none" rotWithShape="1">
              <a:gsLst>
                <a:gs pos="0">
                  <a:schemeClr val="accent3"/>
                </a:gs>
                <a:gs pos="100000">
                  <a:schemeClr val="accent3">
                    <a:lumMod val="75000"/>
                  </a:schemeClr>
                </a:gs>
              </a:gsLst>
              <a:lin ang="18900000" scaled="0"/>
              <a:tileRect/>
            </a:gradFill>
          </a:ln>
          <a:effectLst>
            <a:outerShdw blurRad="381000" dist="152400" dir="2700000" algn="tl" rotWithShape="0">
              <a:prstClr val="black">
                <a:alpha val="35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latin typeface="Calibri" pitchFamily="34" charset="0"/>
              <a:ea typeface="宋体" charset="-122"/>
            </a:endParaRPr>
          </a:p>
        </p:txBody>
      </p:sp>
      <p:sp>
        <p:nvSpPr>
          <p:cNvPr id="52" name="Freeform 5"/>
          <p:cNvSpPr>
            <a:spLocks/>
          </p:cNvSpPr>
          <p:nvPr/>
        </p:nvSpPr>
        <p:spPr bwMode="auto">
          <a:xfrm>
            <a:off x="8493897" y="2863810"/>
            <a:ext cx="713417" cy="71280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3" name="Freeform 5"/>
          <p:cNvSpPr>
            <a:spLocks/>
          </p:cNvSpPr>
          <p:nvPr/>
        </p:nvSpPr>
        <p:spPr bwMode="auto">
          <a:xfrm rot="10800000">
            <a:off x="6495139" y="4696190"/>
            <a:ext cx="332156" cy="33210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4" name="Freeform 5"/>
          <p:cNvSpPr>
            <a:spLocks/>
          </p:cNvSpPr>
          <p:nvPr/>
        </p:nvSpPr>
        <p:spPr bwMode="auto">
          <a:xfrm rot="10800000">
            <a:off x="6078047" y="4672446"/>
            <a:ext cx="213456" cy="213420"/>
          </a:xfrm>
          <a:prstGeom prst="ellipse">
            <a:avLst/>
          </a:prstGeom>
          <a:gradFill flip="none" rotWithShape="1">
            <a:gsLst>
              <a:gs pos="100000">
                <a:schemeClr val="accent3"/>
              </a:gs>
              <a:gs pos="0">
                <a:schemeClr val="accent3">
                  <a:lumMod val="75000"/>
                </a:schemeClr>
              </a:gs>
            </a:gsLst>
            <a:lin ang="18900000" scaled="0"/>
            <a:tileRect/>
          </a:gradFill>
          <a:ln w="25400">
            <a:gradFill flip="none" rotWithShape="1">
              <a:gsLst>
                <a:gs pos="0">
                  <a:schemeClr val="accent3"/>
                </a:gs>
                <a:gs pos="100000">
                  <a:schemeClr val="accent3">
                    <a:lumMod val="75000"/>
                  </a:schemeClr>
                </a:gs>
              </a:gsLst>
              <a:lin ang="18900000" scaled="0"/>
              <a:tileRect/>
            </a:gradFill>
          </a:ln>
          <a:effectLst>
            <a:outerShdw blurRad="381000" dist="152400" dir="2700000" algn="tl" rotWithShape="0">
              <a:prstClr val="black">
                <a:alpha val="3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2" name="TextBox 1"/>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8108779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par>
                                <p:cTn id="25" presetID="53" presetClass="entr" presetSubtype="16" fill="hold" nodeType="withEffect">
                                  <p:stCondLst>
                                    <p:cond delay="20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nodeType="withEffect">
                                  <p:stCondLst>
                                    <p:cond delay="3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par>
                                <p:cTn id="35" presetID="53" presetClass="entr" presetSubtype="16" fill="hold" grpId="0" nodeType="withEffect">
                                  <p:stCondLst>
                                    <p:cond delay="60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par>
                                <p:cTn id="40" presetID="53" presetClass="entr" presetSubtype="16" fill="hold" grpId="0" nodeType="withEffect">
                                  <p:stCondLst>
                                    <p:cond delay="1200"/>
                                  </p:stCondLst>
                                  <p:childTnLst>
                                    <p:set>
                                      <p:cBhvr>
                                        <p:cTn id="41" dur="1" fill="hold">
                                          <p:stCondLst>
                                            <p:cond delay="0"/>
                                          </p:stCondLst>
                                        </p:cTn>
                                        <p:tgtEl>
                                          <p:spTgt spid="51"/>
                                        </p:tgtEl>
                                        <p:attrNameLst>
                                          <p:attrName>style.visibility</p:attrName>
                                        </p:attrNameLst>
                                      </p:cBhvr>
                                      <p:to>
                                        <p:strVal val="visible"/>
                                      </p:to>
                                    </p:set>
                                    <p:anim calcmode="lin" valueType="num">
                                      <p:cBhvr>
                                        <p:cTn id="42" dur="500" fill="hold"/>
                                        <p:tgtEl>
                                          <p:spTgt spid="51"/>
                                        </p:tgtEl>
                                        <p:attrNameLst>
                                          <p:attrName>ppt_w</p:attrName>
                                        </p:attrNameLst>
                                      </p:cBhvr>
                                      <p:tavLst>
                                        <p:tav tm="0">
                                          <p:val>
                                            <p:fltVal val="0"/>
                                          </p:val>
                                        </p:tav>
                                        <p:tav tm="100000">
                                          <p:val>
                                            <p:strVal val="#ppt_w"/>
                                          </p:val>
                                        </p:tav>
                                      </p:tavLst>
                                    </p:anim>
                                    <p:anim calcmode="lin" valueType="num">
                                      <p:cBhvr>
                                        <p:cTn id="43" dur="500" fill="hold"/>
                                        <p:tgtEl>
                                          <p:spTgt spid="51"/>
                                        </p:tgtEl>
                                        <p:attrNameLst>
                                          <p:attrName>ppt_h</p:attrName>
                                        </p:attrNameLst>
                                      </p:cBhvr>
                                      <p:tavLst>
                                        <p:tav tm="0">
                                          <p:val>
                                            <p:fltVal val="0"/>
                                          </p:val>
                                        </p:tav>
                                        <p:tav tm="100000">
                                          <p:val>
                                            <p:strVal val="#ppt_h"/>
                                          </p:val>
                                        </p:tav>
                                      </p:tavLst>
                                    </p:anim>
                                    <p:animEffect transition="in" filter="fade">
                                      <p:cBhvr>
                                        <p:cTn id="44" dur="500"/>
                                        <p:tgtEl>
                                          <p:spTgt spid="51"/>
                                        </p:tgtEl>
                                      </p:cBhvr>
                                    </p:animEffect>
                                  </p:childTnLst>
                                </p:cTn>
                              </p:par>
                              <p:par>
                                <p:cTn id="45" presetID="53" presetClass="entr" presetSubtype="16" fill="hold" grpId="0" nodeType="withEffect">
                                  <p:stCondLst>
                                    <p:cond delay="800"/>
                                  </p:stCondLst>
                                  <p:childTnLst>
                                    <p:set>
                                      <p:cBhvr>
                                        <p:cTn id="46" dur="1" fill="hold">
                                          <p:stCondLst>
                                            <p:cond delay="0"/>
                                          </p:stCondLst>
                                        </p:cTn>
                                        <p:tgtEl>
                                          <p:spTgt spid="52"/>
                                        </p:tgtEl>
                                        <p:attrNameLst>
                                          <p:attrName>style.visibility</p:attrName>
                                        </p:attrNameLst>
                                      </p:cBhvr>
                                      <p:to>
                                        <p:strVal val="visible"/>
                                      </p:to>
                                    </p:set>
                                    <p:anim calcmode="lin" valueType="num">
                                      <p:cBhvr>
                                        <p:cTn id="47" dur="500" fill="hold"/>
                                        <p:tgtEl>
                                          <p:spTgt spid="52"/>
                                        </p:tgtEl>
                                        <p:attrNameLst>
                                          <p:attrName>ppt_w</p:attrName>
                                        </p:attrNameLst>
                                      </p:cBhvr>
                                      <p:tavLst>
                                        <p:tav tm="0">
                                          <p:val>
                                            <p:fltVal val="0"/>
                                          </p:val>
                                        </p:tav>
                                        <p:tav tm="100000">
                                          <p:val>
                                            <p:strVal val="#ppt_w"/>
                                          </p:val>
                                        </p:tav>
                                      </p:tavLst>
                                    </p:anim>
                                    <p:anim calcmode="lin" valueType="num">
                                      <p:cBhvr>
                                        <p:cTn id="48" dur="500" fill="hold"/>
                                        <p:tgtEl>
                                          <p:spTgt spid="52"/>
                                        </p:tgtEl>
                                        <p:attrNameLst>
                                          <p:attrName>ppt_h</p:attrName>
                                        </p:attrNameLst>
                                      </p:cBhvr>
                                      <p:tavLst>
                                        <p:tav tm="0">
                                          <p:val>
                                            <p:fltVal val="0"/>
                                          </p:val>
                                        </p:tav>
                                        <p:tav tm="100000">
                                          <p:val>
                                            <p:strVal val="#ppt_h"/>
                                          </p:val>
                                        </p:tav>
                                      </p:tavLst>
                                    </p:anim>
                                    <p:animEffect transition="in" filter="fade">
                                      <p:cBhvr>
                                        <p:cTn id="49" dur="500"/>
                                        <p:tgtEl>
                                          <p:spTgt spid="52"/>
                                        </p:tgtEl>
                                      </p:cBhvr>
                                    </p:animEffect>
                                  </p:childTnLst>
                                </p:cTn>
                              </p:par>
                              <p:par>
                                <p:cTn id="50" presetID="53" presetClass="entr" presetSubtype="16" fill="hold" grpId="0" nodeType="withEffect">
                                  <p:stCondLst>
                                    <p:cond delay="10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130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childTnLst>
                          </p:cTn>
                        </p:par>
                        <p:par>
                          <p:cTn id="60" fill="hold">
                            <p:stCondLst>
                              <p:cond delay="1800"/>
                            </p:stCondLst>
                            <p:childTnLst>
                              <p:par>
                                <p:cTn id="61" presetID="10" presetClass="entr" presetSubtype="0"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par>
                          <p:cTn id="64" fill="hold">
                            <p:stCondLst>
                              <p:cond delay="2300"/>
                            </p:stCondLst>
                            <p:childTnLst>
                              <p:par>
                                <p:cTn id="65" presetID="16" presetClass="entr" presetSubtype="21"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1000"/>
                                        <p:tgtEl>
                                          <p:spTgt spid="21"/>
                                        </p:tgtEl>
                                      </p:cBhvr>
                                    </p:animEffect>
                                  </p:childTnLst>
                                </p:cTn>
                              </p:par>
                              <p:par>
                                <p:cTn id="68" presetID="42"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1000"/>
                                        <p:tgtEl>
                                          <p:spTgt spid="42"/>
                                        </p:tgtEl>
                                      </p:cBhvr>
                                    </p:animEffect>
                                    <p:anim calcmode="lin" valueType="num">
                                      <p:cBhvr>
                                        <p:cTn id="71" dur="1000" fill="hold"/>
                                        <p:tgtEl>
                                          <p:spTgt spid="42"/>
                                        </p:tgtEl>
                                        <p:attrNameLst>
                                          <p:attrName>ppt_x</p:attrName>
                                        </p:attrNameLst>
                                      </p:cBhvr>
                                      <p:tavLst>
                                        <p:tav tm="0">
                                          <p:val>
                                            <p:strVal val="#ppt_x"/>
                                          </p:val>
                                        </p:tav>
                                        <p:tav tm="100000">
                                          <p:val>
                                            <p:strVal val="#ppt_x"/>
                                          </p:val>
                                        </p:tav>
                                      </p:tavLst>
                                    </p:anim>
                                    <p:anim calcmode="lin" valueType="num">
                                      <p:cBhvr>
                                        <p:cTn id="72" dur="1000" fill="hold"/>
                                        <p:tgtEl>
                                          <p:spTgt spid="42"/>
                                        </p:tgtEl>
                                        <p:attrNameLst>
                                          <p:attrName>ppt_y</p:attrName>
                                        </p:attrNameLst>
                                      </p:cBhvr>
                                      <p:tavLst>
                                        <p:tav tm="0">
                                          <p:val>
                                            <p:strVal val="#ppt_y+.1"/>
                                          </p:val>
                                        </p:tav>
                                        <p:tav tm="100000">
                                          <p:val>
                                            <p:strVal val="#ppt_y"/>
                                          </p:val>
                                        </p:tav>
                                      </p:tavLst>
                                    </p:anim>
                                  </p:childTnLst>
                                </p:cTn>
                              </p:par>
                            </p:childTnLst>
                          </p:cTn>
                        </p:par>
                        <p:par>
                          <p:cTn id="73" fill="hold">
                            <p:stCondLst>
                              <p:cond delay="3300"/>
                            </p:stCondLst>
                            <p:childTnLst>
                              <p:par>
                                <p:cTn id="74" presetID="22" presetClass="entr" presetSubtype="8" fill="hold" grpId="0"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right)">
                                      <p:cBhvr>
                                        <p:cTn id="79" dur="500"/>
                                        <p:tgtEl>
                                          <p:spTgt spid="56"/>
                                        </p:tgtEl>
                                      </p:cBhvr>
                                    </p:animEffect>
                                  </p:childTnLst>
                                </p:cTn>
                              </p:par>
                            </p:childTnLst>
                          </p:cTn>
                        </p:par>
                        <p:par>
                          <p:cTn id="80" fill="hold">
                            <p:stCondLst>
                              <p:cond delay="3800"/>
                            </p:stCondLst>
                            <p:childTnLst>
                              <p:par>
                                <p:cTn id="81" presetID="41" presetClass="entr" presetSubtype="0" fill="hold" grpId="1" nodeType="afterEffect">
                                  <p:stCondLst>
                                    <p:cond delay="0"/>
                                  </p:stCondLst>
                                  <p:iterate type="lt">
                                    <p:tmPct val="4000"/>
                                  </p:iterate>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22"/>
                                        </p:tgtEl>
                                        <p:attrNameLst>
                                          <p:attrName>ppt_y</p:attrName>
                                        </p:attrNameLst>
                                      </p:cBhvr>
                                      <p:tavLst>
                                        <p:tav tm="0">
                                          <p:val>
                                            <p:strVal val="#ppt_y"/>
                                          </p:val>
                                        </p:tav>
                                        <p:tav tm="100000">
                                          <p:val>
                                            <p:strVal val="#ppt_y"/>
                                          </p:val>
                                        </p:tav>
                                      </p:tavLst>
                                    </p:anim>
                                    <p:anim calcmode="lin" valueType="num">
                                      <p:cBhvr>
                                        <p:cTn id="8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22"/>
                                        </p:tgtEl>
                                      </p:cBhvr>
                                    </p:animEffect>
                                  </p:childTnLst>
                                </p:cTn>
                              </p:par>
                            </p:childTnLst>
                          </p:cTn>
                        </p:par>
                        <p:par>
                          <p:cTn id="88" fill="hold">
                            <p:stCondLst>
                              <p:cond delay="6840"/>
                            </p:stCondLst>
                            <p:childTnLst>
                              <p:par>
                                <p:cTn id="89" presetID="10" presetClass="entr" presetSubtype="0" fill="hold" grpId="0"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1" grpId="0" animBg="1"/>
      <p:bldP spid="55" grpId="0" animBg="1"/>
      <p:bldP spid="22" grpId="1"/>
      <p:bldP spid="23" grpId="0" animBg="1"/>
      <p:bldP spid="24" grpId="0" animBg="1"/>
      <p:bldP spid="25" grpId="0"/>
      <p:bldP spid="39" grpId="0" animBg="1"/>
      <p:bldP spid="43" grpId="0" animBg="1"/>
      <p:bldP spid="50" grpId="0" animBg="1"/>
      <p:bldP spid="51" grpId="0" animBg="1"/>
      <p:bldP spid="52" grpId="0" animBg="1"/>
      <p:bldP spid="53" grpId="0" animBg="1"/>
      <p:bldP spid="5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3"/>
          <p:cNvSpPr>
            <a:spLocks noChangeArrowheads="1"/>
          </p:cNvSpPr>
          <p:nvPr/>
        </p:nvSpPr>
        <p:spPr bwMode="auto">
          <a:xfrm>
            <a:off x="1043608" y="371449"/>
            <a:ext cx="335218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主要措施：</a:t>
            </a:r>
            <a:r>
              <a:rPr lang="zh-CN" altLang="en-US" sz="2000" b="1" dirty="0">
                <a:solidFill>
                  <a:schemeClr val="accent1"/>
                </a:solidFill>
              </a:rPr>
              <a:t>创新方式讲党课</a:t>
            </a:r>
          </a:p>
        </p:txBody>
      </p:sp>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8" name="矩形 47"/>
          <p:cNvSpPr/>
          <p:nvPr/>
        </p:nvSpPr>
        <p:spPr>
          <a:xfrm>
            <a:off x="1382663" y="2758157"/>
            <a:ext cx="1107996" cy="461665"/>
          </a:xfrm>
          <a:prstGeom prst="rect">
            <a:avLst/>
          </a:prstGeom>
        </p:spPr>
        <p:txBody>
          <a:bodyPr wrap="none">
            <a:spAutoFit/>
          </a:bodyPr>
          <a:lstStyle/>
          <a:p>
            <a:r>
              <a:rPr lang="zh-CN" altLang="en-US" sz="2400" b="1" dirty="0">
                <a:latin typeface="微软雅黑" pitchFamily="34" charset="-122"/>
                <a:ea typeface="微软雅黑" pitchFamily="34" charset="-122"/>
              </a:rPr>
              <a:t>讲党课</a:t>
            </a:r>
          </a:p>
        </p:txBody>
      </p:sp>
      <p:pic>
        <p:nvPicPr>
          <p:cNvPr id="49"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611560"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5"/>
          <p:cNvSpPr txBox="1"/>
          <p:nvPr/>
        </p:nvSpPr>
        <p:spPr>
          <a:xfrm>
            <a:off x="854219"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措施之二</a:t>
            </a:r>
            <a:endParaRPr lang="zh-CN" altLang="en-US" sz="2000" b="1" dirty="0">
              <a:solidFill>
                <a:schemeClr val="bg1"/>
              </a:solidFill>
              <a:latin typeface="微软雅黑" pitchFamily="34" charset="-122"/>
              <a:ea typeface="微软雅黑" pitchFamily="34" charset="-122"/>
            </a:endParaRPr>
          </a:p>
        </p:txBody>
      </p:sp>
      <p:pic>
        <p:nvPicPr>
          <p:cNvPr id="51"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矩形 51"/>
          <p:cNvSpPr/>
          <p:nvPr/>
        </p:nvSpPr>
        <p:spPr>
          <a:xfrm>
            <a:off x="3635896" y="3435846"/>
            <a:ext cx="5106872" cy="523220"/>
          </a:xfrm>
          <a:prstGeom prst="rect">
            <a:avLst/>
          </a:prstGeom>
          <a:ln w="19050">
            <a:noFill/>
          </a:ln>
        </p:spPr>
        <p:txBody>
          <a:bodyPr wrap="square">
            <a:spAutoFit/>
          </a:bodyPr>
          <a:lstStyle/>
          <a:p>
            <a:r>
              <a:rPr lang="en-US" altLang="zh-CN" sz="1400" b="1" dirty="0" smtClean="0">
                <a:solidFill>
                  <a:schemeClr val="accent1"/>
                </a:solidFill>
                <a:latin typeface="Impact" panose="020B0806030902050204" pitchFamily="34" charset="0"/>
              </a:rPr>
              <a:t>【</a:t>
            </a:r>
            <a:r>
              <a:rPr lang="zh-CN" altLang="en-US" sz="1400" b="1" dirty="0" smtClean="0">
                <a:solidFill>
                  <a:schemeClr val="accent1"/>
                </a:solidFill>
                <a:latin typeface="Impact" panose="020B0806030902050204" pitchFamily="34" charset="0"/>
              </a:rPr>
              <a:t>方案</a:t>
            </a:r>
            <a:r>
              <a:rPr lang="en-US" altLang="zh-CN" sz="1400" b="1" dirty="0" smtClean="0">
                <a:solidFill>
                  <a:schemeClr val="accent1"/>
                </a:solidFill>
                <a:latin typeface="Impact" panose="020B0806030902050204" pitchFamily="34" charset="0"/>
              </a:rPr>
              <a:t>】</a:t>
            </a:r>
            <a:r>
              <a:rPr lang="zh-CN" altLang="en-US" sz="1400" b="1" dirty="0" smtClean="0">
                <a:solidFill>
                  <a:schemeClr val="accent1"/>
                </a:solidFill>
                <a:latin typeface="Impact" panose="020B0806030902050204" pitchFamily="34" charset="0"/>
              </a:rPr>
              <a:t>提出</a:t>
            </a:r>
            <a:r>
              <a:rPr lang="zh-CN" altLang="en-US" sz="1400" b="1" dirty="0">
                <a:solidFill>
                  <a:schemeClr val="accent1"/>
                </a:solidFill>
                <a:latin typeface="Impact" panose="020B0806030902050204" pitchFamily="34" charset="0"/>
              </a:rPr>
              <a:t>：</a:t>
            </a:r>
            <a:r>
              <a:rPr lang="zh-CN" altLang="en-US" sz="1400" dirty="0" smtClean="0">
                <a:latin typeface="+mj-ea"/>
                <a:ea typeface="+mj-ea"/>
              </a:rPr>
              <a:t>七一前后</a:t>
            </a:r>
            <a:r>
              <a:rPr lang="zh-CN" altLang="en-US" sz="1400" dirty="0">
                <a:latin typeface="+mj-ea"/>
                <a:ea typeface="+mj-ea"/>
              </a:rPr>
              <a:t>，党支部要结合开展纪念建党</a:t>
            </a:r>
            <a:r>
              <a:rPr lang="en-US" altLang="zh-CN" sz="1400" dirty="0">
                <a:latin typeface="+mj-ea"/>
                <a:ea typeface="+mj-ea"/>
              </a:rPr>
              <a:t>95</a:t>
            </a:r>
            <a:r>
              <a:rPr lang="zh-CN" altLang="en-US" sz="1400" dirty="0">
                <a:latin typeface="+mj-ea"/>
                <a:ea typeface="+mj-ea"/>
              </a:rPr>
              <a:t>周年活动，集中安排一次党课。</a:t>
            </a:r>
          </a:p>
        </p:txBody>
      </p:sp>
      <p:sp>
        <p:nvSpPr>
          <p:cNvPr id="53" name="矩形 52"/>
          <p:cNvSpPr/>
          <p:nvPr/>
        </p:nvSpPr>
        <p:spPr>
          <a:xfrm>
            <a:off x="3347864" y="1493689"/>
            <a:ext cx="5472608" cy="39625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党支部要结合专题学习讨论，对党课内容、时间和方式等作出安排</a:t>
            </a:r>
          </a:p>
        </p:txBody>
      </p:sp>
      <p:sp>
        <p:nvSpPr>
          <p:cNvPr id="91" name="矩形 90"/>
          <p:cNvSpPr/>
          <p:nvPr/>
        </p:nvSpPr>
        <p:spPr>
          <a:xfrm>
            <a:off x="3263375" y="1031126"/>
            <a:ext cx="2723823" cy="369332"/>
          </a:xfrm>
          <a:prstGeom prst="rect">
            <a:avLst/>
          </a:prstGeom>
        </p:spPr>
        <p:txBody>
          <a:bodyPr wrap="none">
            <a:spAutoFit/>
          </a:bodyPr>
          <a:lstStyle/>
          <a:p>
            <a:r>
              <a:rPr lang="zh-CN" altLang="en-US" b="1" dirty="0"/>
              <a:t>一般在党支部范围内进行</a:t>
            </a:r>
          </a:p>
        </p:txBody>
      </p:sp>
      <p:grpSp>
        <p:nvGrpSpPr>
          <p:cNvPr id="92" name="组合 91"/>
          <p:cNvGrpSpPr/>
          <p:nvPr/>
        </p:nvGrpSpPr>
        <p:grpSpPr>
          <a:xfrm>
            <a:off x="3347864" y="1960636"/>
            <a:ext cx="5472608" cy="1384038"/>
            <a:chOff x="412699" y="2771888"/>
            <a:chExt cx="5472608" cy="1384038"/>
          </a:xfrm>
        </p:grpSpPr>
        <p:sp>
          <p:nvSpPr>
            <p:cNvPr id="93" name="矩形 92"/>
            <p:cNvSpPr/>
            <p:nvPr/>
          </p:nvSpPr>
          <p:spPr>
            <a:xfrm>
              <a:off x="412699" y="2771888"/>
              <a:ext cx="5472608" cy="1384038"/>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dirty="0">
                <a:solidFill>
                  <a:schemeClr val="accent1"/>
                </a:solidFill>
              </a:endParaRPr>
            </a:p>
          </p:txBody>
        </p:sp>
        <p:grpSp>
          <p:nvGrpSpPr>
            <p:cNvPr id="94" name="组合 93"/>
            <p:cNvGrpSpPr/>
            <p:nvPr/>
          </p:nvGrpSpPr>
          <p:grpSpPr>
            <a:xfrm>
              <a:off x="628723" y="2859782"/>
              <a:ext cx="5076520" cy="461665"/>
              <a:chOff x="3437035" y="2953015"/>
              <a:chExt cx="5076520" cy="461665"/>
            </a:xfrm>
          </p:grpSpPr>
          <p:sp>
            <p:nvSpPr>
              <p:cNvPr id="104" name="矩形 103"/>
              <p:cNvSpPr/>
              <p:nvPr/>
            </p:nvSpPr>
            <p:spPr>
              <a:xfrm>
                <a:off x="3744416" y="2953015"/>
                <a:ext cx="4769139" cy="461665"/>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党员领导干部要在所在党支部讲党课，到农村、社区、企业、学校等基层单位讲党课</a:t>
                </a:r>
                <a:endParaRPr lang="en-US" altLang="zh-CN" sz="1100" dirty="0">
                  <a:solidFill>
                    <a:schemeClr val="tx1"/>
                  </a:solidFill>
                </a:endParaRPr>
              </a:p>
            </p:txBody>
          </p:sp>
          <p:sp>
            <p:nvSpPr>
              <p:cNvPr id="105" name="矩形 104"/>
              <p:cNvSpPr/>
              <p:nvPr/>
            </p:nvSpPr>
            <p:spPr>
              <a:xfrm>
                <a:off x="3437035" y="3025023"/>
                <a:ext cx="144000"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chemeClr val="accent1"/>
                  </a:solidFill>
                </a:endParaRPr>
              </a:p>
            </p:txBody>
          </p:sp>
        </p:grpSp>
        <p:grpSp>
          <p:nvGrpSpPr>
            <p:cNvPr id="95" name="组合 94"/>
            <p:cNvGrpSpPr/>
            <p:nvPr/>
          </p:nvGrpSpPr>
          <p:grpSpPr>
            <a:xfrm>
              <a:off x="628723" y="3743042"/>
              <a:ext cx="5125637" cy="276999"/>
              <a:chOff x="3437035" y="3806919"/>
              <a:chExt cx="5125637" cy="276999"/>
            </a:xfrm>
          </p:grpSpPr>
          <p:sp>
            <p:nvSpPr>
              <p:cNvPr id="102" name="矩形 101"/>
              <p:cNvSpPr/>
              <p:nvPr/>
            </p:nvSpPr>
            <p:spPr>
              <a:xfrm>
                <a:off x="3437035" y="3873419"/>
                <a:ext cx="144000"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chemeClr val="accent1"/>
                  </a:solidFill>
                </a:endParaRPr>
              </a:p>
            </p:txBody>
          </p:sp>
          <p:sp>
            <p:nvSpPr>
              <p:cNvPr id="103" name="矩形 102"/>
              <p:cNvSpPr/>
              <p:nvPr/>
            </p:nvSpPr>
            <p:spPr>
              <a:xfrm>
                <a:off x="3744415" y="3806919"/>
                <a:ext cx="4818257" cy="27699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注重运用身边事例、现身说法，强化互动交流、答疑释惑</a:t>
                </a:r>
              </a:p>
            </p:txBody>
          </p:sp>
        </p:grpSp>
        <p:grpSp>
          <p:nvGrpSpPr>
            <p:cNvPr id="96" name="组合 95"/>
            <p:cNvGrpSpPr/>
            <p:nvPr/>
          </p:nvGrpSpPr>
          <p:grpSpPr>
            <a:xfrm>
              <a:off x="628723" y="3510178"/>
              <a:ext cx="5125637" cy="276999"/>
              <a:chOff x="3437035" y="3590301"/>
              <a:chExt cx="5125637" cy="276999"/>
            </a:xfrm>
          </p:grpSpPr>
          <p:sp>
            <p:nvSpPr>
              <p:cNvPr id="100" name="矩形 99"/>
              <p:cNvSpPr/>
              <p:nvPr/>
            </p:nvSpPr>
            <p:spPr>
              <a:xfrm>
                <a:off x="3437035" y="3673111"/>
                <a:ext cx="144000"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chemeClr val="accent1"/>
                  </a:solidFill>
                </a:endParaRPr>
              </a:p>
            </p:txBody>
          </p:sp>
          <p:sp>
            <p:nvSpPr>
              <p:cNvPr id="101" name="矩形 100"/>
              <p:cNvSpPr/>
              <p:nvPr/>
            </p:nvSpPr>
            <p:spPr>
              <a:xfrm>
                <a:off x="3744415" y="3590301"/>
                <a:ext cx="4818257" cy="27699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要鼓励和指导基层党组织书记、普通党员联系实际讲党课</a:t>
                </a:r>
                <a:endParaRPr lang="en-US" altLang="zh-CN" sz="1100" dirty="0">
                  <a:solidFill>
                    <a:schemeClr val="tx1"/>
                  </a:solidFill>
                </a:endParaRPr>
              </a:p>
            </p:txBody>
          </p:sp>
        </p:grpSp>
        <p:grpSp>
          <p:nvGrpSpPr>
            <p:cNvPr id="97" name="组合 96"/>
            <p:cNvGrpSpPr/>
            <p:nvPr/>
          </p:nvGrpSpPr>
          <p:grpSpPr>
            <a:xfrm>
              <a:off x="634435" y="3277313"/>
              <a:ext cx="4945677" cy="276999"/>
              <a:chOff x="3437035" y="3373683"/>
              <a:chExt cx="4945677" cy="276999"/>
            </a:xfrm>
          </p:grpSpPr>
          <p:sp>
            <p:nvSpPr>
              <p:cNvPr id="98" name="矩形 97"/>
              <p:cNvSpPr/>
              <p:nvPr/>
            </p:nvSpPr>
            <p:spPr>
              <a:xfrm>
                <a:off x="3437035" y="3440182"/>
                <a:ext cx="144000"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chemeClr val="accent1"/>
                  </a:solidFill>
                </a:endParaRPr>
              </a:p>
            </p:txBody>
          </p:sp>
          <p:sp>
            <p:nvSpPr>
              <p:cNvPr id="99" name="矩形 98"/>
              <p:cNvSpPr/>
              <p:nvPr/>
            </p:nvSpPr>
            <p:spPr>
              <a:xfrm>
                <a:off x="3744415" y="3373683"/>
                <a:ext cx="4638297" cy="27699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组织党校教师、讲师团成员、先进模范到基层一线党支部讲党课</a:t>
                </a:r>
                <a:endParaRPr lang="en-US" altLang="zh-CN" sz="1100" dirty="0">
                  <a:solidFill>
                    <a:schemeClr val="tx1"/>
                  </a:solidFill>
                </a:endParaRPr>
              </a:p>
            </p:txBody>
          </p:sp>
        </p:grpSp>
      </p:grpSp>
      <p:sp>
        <p:nvSpPr>
          <p:cNvPr id="27" name="TextBox 26"/>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098221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750"/>
                                        <p:tgtEl>
                                          <p:spTgt spid="45"/>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950"/>
                                        <p:tgtEl>
                                          <p:spTgt spid="51"/>
                                        </p:tgtEl>
                                      </p:cBhvr>
                                    </p:animEffect>
                                    <p:anim calcmode="lin" valueType="num">
                                      <p:cBhvr>
                                        <p:cTn id="23" dur="950" fill="hold"/>
                                        <p:tgtEl>
                                          <p:spTgt spid="51"/>
                                        </p:tgtEl>
                                        <p:attrNameLst>
                                          <p:attrName>ppt_x</p:attrName>
                                        </p:attrNameLst>
                                      </p:cBhvr>
                                      <p:tavLst>
                                        <p:tav tm="0">
                                          <p:val>
                                            <p:strVal val="#ppt_x"/>
                                          </p:val>
                                        </p:tav>
                                        <p:tav tm="100000">
                                          <p:val>
                                            <p:strVal val="#ppt_x"/>
                                          </p:val>
                                        </p:tav>
                                      </p:tavLst>
                                    </p:anim>
                                    <p:anim calcmode="lin" valueType="num">
                                      <p:cBhvr>
                                        <p:cTn id="24" dur="950" fill="hold"/>
                                        <p:tgtEl>
                                          <p:spTgt spid="51"/>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0-#ppt_w/2"/>
                                          </p:val>
                                        </p:tav>
                                        <p:tav tm="100000">
                                          <p:val>
                                            <p:strVal val="#ppt_x"/>
                                          </p:val>
                                        </p:tav>
                                      </p:tavLst>
                                    </p:anim>
                                    <p:anim calcmode="lin" valueType="num">
                                      <p:cBhvr additive="base">
                                        <p:cTn id="29" dur="500" fill="hold"/>
                                        <p:tgtEl>
                                          <p:spTgt spid="49"/>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500"/>
                                        <p:tgtEl>
                                          <p:spTgt spid="50"/>
                                        </p:tgtEl>
                                      </p:cBhvr>
                                    </p:animEffect>
                                    <p:anim calcmode="lin" valueType="num">
                                      <p:cBhvr>
                                        <p:cTn id="34" dur="1500" fill="hold"/>
                                        <p:tgtEl>
                                          <p:spTgt spid="50"/>
                                        </p:tgtEl>
                                        <p:attrNameLst>
                                          <p:attrName>ppt_x</p:attrName>
                                        </p:attrNameLst>
                                      </p:cBhvr>
                                      <p:tavLst>
                                        <p:tav tm="0">
                                          <p:val>
                                            <p:strVal val="#ppt_x"/>
                                          </p:val>
                                        </p:tav>
                                        <p:tav tm="100000">
                                          <p:val>
                                            <p:strVal val="#ppt_x"/>
                                          </p:val>
                                        </p:tav>
                                      </p:tavLst>
                                    </p:anim>
                                    <p:anim calcmode="lin" valueType="num">
                                      <p:cBhvr>
                                        <p:cTn id="35" dur="1500" fill="hold"/>
                                        <p:tgtEl>
                                          <p:spTgt spid="5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500"/>
                                        <p:tgtEl>
                                          <p:spTgt spid="48"/>
                                        </p:tgtEl>
                                      </p:cBhvr>
                                    </p:animEffect>
                                    <p:anim calcmode="lin" valueType="num">
                                      <p:cBhvr>
                                        <p:cTn id="39" dur="1500" fill="hold"/>
                                        <p:tgtEl>
                                          <p:spTgt spid="48"/>
                                        </p:tgtEl>
                                        <p:attrNameLst>
                                          <p:attrName>ppt_x</p:attrName>
                                        </p:attrNameLst>
                                      </p:cBhvr>
                                      <p:tavLst>
                                        <p:tav tm="0">
                                          <p:val>
                                            <p:strVal val="#ppt_x"/>
                                          </p:val>
                                        </p:tav>
                                        <p:tav tm="100000">
                                          <p:val>
                                            <p:strVal val="#ppt_x"/>
                                          </p:val>
                                        </p:tav>
                                      </p:tavLst>
                                    </p:anim>
                                    <p:anim calcmode="lin" valueType="num">
                                      <p:cBhvr>
                                        <p:cTn id="40" dur="1500" fill="hold"/>
                                        <p:tgtEl>
                                          <p:spTgt spid="48"/>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22" presetClass="entr" presetSubtype="8" fill="hold" grpId="0" nodeType="after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wipe(left)">
                                      <p:cBhvr>
                                        <p:cTn id="44" dur="750"/>
                                        <p:tgtEl>
                                          <p:spTgt spid="91"/>
                                        </p:tgtEl>
                                      </p:cBhvr>
                                    </p:animEffect>
                                  </p:childTnLst>
                                </p:cTn>
                              </p:par>
                            </p:childTnLst>
                          </p:cTn>
                        </p:par>
                        <p:par>
                          <p:cTn id="45" fill="hold">
                            <p:stCondLst>
                              <p:cond delay="5450"/>
                            </p:stCondLst>
                            <p:childTnLst>
                              <p:par>
                                <p:cTn id="46" presetID="42"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1750"/>
                                        <p:tgtEl>
                                          <p:spTgt spid="53"/>
                                        </p:tgtEl>
                                      </p:cBhvr>
                                    </p:animEffect>
                                    <p:anim calcmode="lin" valueType="num">
                                      <p:cBhvr>
                                        <p:cTn id="49" dur="1750" fill="hold"/>
                                        <p:tgtEl>
                                          <p:spTgt spid="53"/>
                                        </p:tgtEl>
                                        <p:attrNameLst>
                                          <p:attrName>ppt_x</p:attrName>
                                        </p:attrNameLst>
                                      </p:cBhvr>
                                      <p:tavLst>
                                        <p:tav tm="0">
                                          <p:val>
                                            <p:strVal val="#ppt_x"/>
                                          </p:val>
                                        </p:tav>
                                        <p:tav tm="100000">
                                          <p:val>
                                            <p:strVal val="#ppt_x"/>
                                          </p:val>
                                        </p:tav>
                                      </p:tavLst>
                                    </p:anim>
                                    <p:anim calcmode="lin" valueType="num">
                                      <p:cBhvr>
                                        <p:cTn id="50" dur="1750" fill="hold"/>
                                        <p:tgtEl>
                                          <p:spTgt spid="53"/>
                                        </p:tgtEl>
                                        <p:attrNameLst>
                                          <p:attrName>ppt_y</p:attrName>
                                        </p:attrNameLst>
                                      </p:cBhvr>
                                      <p:tavLst>
                                        <p:tav tm="0">
                                          <p:val>
                                            <p:strVal val="#ppt_y+.1"/>
                                          </p:val>
                                        </p:tav>
                                        <p:tav tm="100000">
                                          <p:val>
                                            <p:strVal val="#ppt_y"/>
                                          </p:val>
                                        </p:tav>
                                      </p:tavLst>
                                    </p:anim>
                                  </p:childTnLst>
                                </p:cTn>
                              </p:par>
                            </p:childTnLst>
                          </p:cTn>
                        </p:par>
                        <p:par>
                          <p:cTn id="51" fill="hold">
                            <p:stCondLst>
                              <p:cond delay="7200"/>
                            </p:stCondLst>
                            <p:childTnLst>
                              <p:par>
                                <p:cTn id="52" presetID="14" presetClass="entr" presetSubtype="10" fill="hold" nodeType="afterEffect">
                                  <p:stCondLst>
                                    <p:cond delay="0"/>
                                  </p:stCondLst>
                                  <p:childTnLst>
                                    <p:set>
                                      <p:cBhvr>
                                        <p:cTn id="53" dur="1" fill="hold">
                                          <p:stCondLst>
                                            <p:cond delay="0"/>
                                          </p:stCondLst>
                                        </p:cTn>
                                        <p:tgtEl>
                                          <p:spTgt spid="92"/>
                                        </p:tgtEl>
                                        <p:attrNameLst>
                                          <p:attrName>style.visibility</p:attrName>
                                        </p:attrNameLst>
                                      </p:cBhvr>
                                      <p:to>
                                        <p:strVal val="visible"/>
                                      </p:to>
                                    </p:set>
                                    <p:animEffect transition="in" filter="randombar(horizontal)">
                                      <p:cBhvr>
                                        <p:cTn id="54" dur="1500"/>
                                        <p:tgtEl>
                                          <p:spTgt spid="92"/>
                                        </p:tgtEl>
                                      </p:cBhvr>
                                    </p:animEffect>
                                  </p:childTnLst>
                                </p:cTn>
                              </p:par>
                            </p:childTnLst>
                          </p:cTn>
                        </p:par>
                        <p:par>
                          <p:cTn id="55" fill="hold">
                            <p:stCondLst>
                              <p:cond delay="8700"/>
                            </p:stCondLst>
                            <p:childTnLst>
                              <p:par>
                                <p:cTn id="56" presetID="1" presetClass="entr" presetSubtype="0" fill="hold" grpId="0" nodeType="afterEffect">
                                  <p:stCondLst>
                                    <p:cond delay="0"/>
                                  </p:stCondLst>
                                  <p:iterate type="lt">
                                    <p:tmAbs val="80"/>
                                  </p:iterate>
                                  <p:childTnLst>
                                    <p:set>
                                      <p:cBhvr>
                                        <p:cTn id="57" dur="1" fill="hold">
                                          <p:stCondLst>
                                            <p:cond delay="0"/>
                                          </p:stCondLst>
                                        </p:cTn>
                                        <p:tgtEl>
                                          <p:spTgt spid="52"/>
                                        </p:tgtEl>
                                        <p:attrNameLst>
                                          <p:attrName>style.visibility</p:attrName>
                                        </p:attrNameLst>
                                      </p:cBhvr>
                                      <p:to>
                                        <p:strVal val="visible"/>
                                      </p:to>
                                    </p:set>
                                  </p:childTnLst>
                                </p:cTn>
                              </p:par>
                            </p:childTnLst>
                          </p:cTn>
                        </p:par>
                        <p:par>
                          <p:cTn id="58" fill="hold">
                            <p:stCondLst>
                              <p:cond delay="11821"/>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P spid="48" grpId="0"/>
      <p:bldP spid="50" grpId="0"/>
      <p:bldP spid="52" grpId="0"/>
      <p:bldP spid="53" grpId="0" animBg="1"/>
      <p:bldP spid="91"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3"/>
          <p:cNvSpPr>
            <a:spLocks noChangeArrowheads="1"/>
          </p:cNvSpPr>
          <p:nvPr/>
        </p:nvSpPr>
        <p:spPr bwMode="auto">
          <a:xfrm>
            <a:off x="1043608" y="371449"/>
            <a:ext cx="4634584"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主要措施：</a:t>
            </a:r>
            <a:r>
              <a:rPr lang="zh-CN" altLang="en-US" sz="2000" b="1" dirty="0">
                <a:solidFill>
                  <a:schemeClr val="accent1"/>
                </a:solidFill>
              </a:rPr>
              <a:t>召开党支部专题组织生活会</a:t>
            </a:r>
          </a:p>
        </p:txBody>
      </p:sp>
      <p:pic>
        <p:nvPicPr>
          <p:cNvPr id="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接连接符 47"/>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50" name="矩形 49"/>
          <p:cNvSpPr/>
          <p:nvPr/>
        </p:nvSpPr>
        <p:spPr>
          <a:xfrm>
            <a:off x="1382663" y="2758157"/>
            <a:ext cx="1723549" cy="461665"/>
          </a:xfrm>
          <a:prstGeom prst="rect">
            <a:avLst/>
          </a:prstGeom>
        </p:spPr>
        <p:txBody>
          <a:bodyPr wrap="none">
            <a:spAutoFit/>
          </a:bodyPr>
          <a:lstStyle/>
          <a:p>
            <a:r>
              <a:rPr lang="zh-CN" altLang="en-US" sz="2400" b="1" dirty="0">
                <a:latin typeface="微软雅黑" pitchFamily="34" charset="-122"/>
                <a:ea typeface="微软雅黑" pitchFamily="34" charset="-122"/>
              </a:rPr>
              <a:t>组织生活会</a:t>
            </a:r>
          </a:p>
        </p:txBody>
      </p:sp>
      <p:pic>
        <p:nvPicPr>
          <p:cNvPr id="51"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611560"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45"/>
          <p:cNvSpPr txBox="1"/>
          <p:nvPr/>
        </p:nvSpPr>
        <p:spPr>
          <a:xfrm>
            <a:off x="854219"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措施之三</a:t>
            </a:r>
            <a:endParaRPr lang="zh-CN" altLang="en-US" sz="2000" b="1" dirty="0">
              <a:solidFill>
                <a:schemeClr val="bg1"/>
              </a:solidFill>
              <a:latin typeface="微软雅黑" pitchFamily="34" charset="-122"/>
              <a:ea typeface="微软雅黑" pitchFamily="34" charset="-122"/>
            </a:endParaRPr>
          </a:p>
        </p:txBody>
      </p:sp>
      <p:pic>
        <p:nvPicPr>
          <p:cNvPr id="53"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矩形 53"/>
          <p:cNvSpPr/>
          <p:nvPr/>
        </p:nvSpPr>
        <p:spPr>
          <a:xfrm>
            <a:off x="3131840" y="3461542"/>
            <a:ext cx="5724680" cy="307777"/>
          </a:xfrm>
          <a:prstGeom prst="rect">
            <a:avLst/>
          </a:prstGeom>
          <a:ln w="19050">
            <a:noFill/>
          </a:ln>
        </p:spPr>
        <p:txBody>
          <a:bodyPr wrap="square">
            <a:spAutoFit/>
          </a:bodyPr>
          <a:lstStyle/>
          <a:p>
            <a:r>
              <a:rPr lang="en-US" altLang="zh-CN" sz="1400" b="1" dirty="0">
                <a:solidFill>
                  <a:schemeClr val="accent1"/>
                </a:solidFill>
                <a:latin typeface="????"/>
              </a:rPr>
              <a:t>【</a:t>
            </a:r>
            <a:r>
              <a:rPr lang="zh-CN" altLang="en-US" sz="1400" b="1" dirty="0">
                <a:solidFill>
                  <a:schemeClr val="accent1"/>
                </a:solidFill>
                <a:latin typeface="????"/>
              </a:rPr>
              <a:t>方案</a:t>
            </a:r>
            <a:r>
              <a:rPr lang="en-US" altLang="zh-CN" sz="1400" b="1" dirty="0" smtClean="0">
                <a:solidFill>
                  <a:schemeClr val="accent1"/>
                </a:solidFill>
                <a:latin typeface="????"/>
              </a:rPr>
              <a:t>】</a:t>
            </a:r>
            <a:r>
              <a:rPr lang="zh-CN" altLang="en-US" sz="1400" b="1" dirty="0" smtClean="0">
                <a:solidFill>
                  <a:schemeClr val="accent1"/>
                </a:solidFill>
                <a:latin typeface="????"/>
              </a:rPr>
              <a:t>提出</a:t>
            </a:r>
            <a:r>
              <a:rPr lang="zh-CN" altLang="en-US" sz="1400" b="1" dirty="0">
                <a:solidFill>
                  <a:schemeClr val="accent1"/>
                </a:solidFill>
                <a:latin typeface="????"/>
              </a:rPr>
              <a:t>：</a:t>
            </a:r>
            <a:r>
              <a:rPr lang="zh-CN" altLang="en-US" sz="1400" dirty="0">
                <a:latin typeface="????"/>
              </a:rPr>
              <a:t>党小组可参照党支部要求，召开专题</a:t>
            </a:r>
            <a:r>
              <a:rPr lang="zh-CN" altLang="en-US" sz="1400" dirty="0" smtClean="0">
                <a:latin typeface="????"/>
              </a:rPr>
              <a:t>组织生活会</a:t>
            </a:r>
            <a:endParaRPr lang="zh-CN" altLang="en-US" sz="1400" dirty="0"/>
          </a:p>
        </p:txBody>
      </p:sp>
      <p:sp>
        <p:nvSpPr>
          <p:cNvPr id="55" name="矩形 54"/>
          <p:cNvSpPr/>
          <p:nvPr/>
        </p:nvSpPr>
        <p:spPr>
          <a:xfrm>
            <a:off x="3131840" y="1563638"/>
            <a:ext cx="4106732" cy="39625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a:solidFill>
                  <a:schemeClr val="bg1"/>
                </a:solidFill>
              </a:rPr>
              <a:t>党支部召开专题组织生活会</a:t>
            </a:r>
            <a:endParaRPr lang="zh-CN" altLang="en-US" sz="1400" b="1" dirty="0">
              <a:solidFill>
                <a:schemeClr val="bg1"/>
              </a:solidFill>
            </a:endParaRPr>
          </a:p>
        </p:txBody>
      </p:sp>
      <p:sp>
        <p:nvSpPr>
          <p:cNvPr id="56" name="矩形 55"/>
          <p:cNvSpPr/>
          <p:nvPr/>
        </p:nvSpPr>
        <p:spPr>
          <a:xfrm>
            <a:off x="3131840" y="2030584"/>
            <a:ext cx="5724680" cy="1294127"/>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57" name="矩形 56"/>
          <p:cNvSpPr/>
          <p:nvPr/>
        </p:nvSpPr>
        <p:spPr>
          <a:xfrm>
            <a:off x="7302440" y="1563638"/>
            <a:ext cx="1535998" cy="39625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rPr>
              <a:t>年底前</a:t>
            </a:r>
          </a:p>
        </p:txBody>
      </p:sp>
      <p:sp>
        <p:nvSpPr>
          <p:cNvPr id="60" name="矩形 59"/>
          <p:cNvSpPr/>
          <p:nvPr/>
        </p:nvSpPr>
        <p:spPr>
          <a:xfrm>
            <a:off x="3311083" y="2190487"/>
            <a:ext cx="1620957" cy="307777"/>
          </a:xfrm>
          <a:prstGeom prst="rect">
            <a:avLst/>
          </a:prstGeom>
        </p:spPr>
        <p:txBody>
          <a:bodyPr wrap="none">
            <a:spAutoFit/>
          </a:bodyPr>
          <a:lstStyle/>
          <a:p>
            <a:r>
              <a:rPr lang="zh-CN" altLang="en-US" sz="1400" b="1" dirty="0">
                <a:solidFill>
                  <a:schemeClr val="accent1"/>
                </a:solidFill>
              </a:rPr>
              <a:t>支部班子及其成员</a:t>
            </a:r>
          </a:p>
        </p:txBody>
      </p:sp>
      <p:sp>
        <p:nvSpPr>
          <p:cNvPr id="61" name="矩形 60"/>
          <p:cNvSpPr/>
          <p:nvPr/>
        </p:nvSpPr>
        <p:spPr>
          <a:xfrm>
            <a:off x="3299677" y="2497509"/>
            <a:ext cx="3432563" cy="646331"/>
          </a:xfrm>
          <a:prstGeom prst="rect">
            <a:avLst/>
          </a:prstGeom>
        </p:spPr>
        <p:txBody>
          <a:bodyPr wrap="square">
            <a:spAutoFit/>
          </a:bodyPr>
          <a:lstStyle/>
          <a:p>
            <a:r>
              <a:rPr lang="zh-CN" altLang="en-US" sz="1200" dirty="0"/>
              <a:t>对照职能职责，进行党性分析，查</a:t>
            </a:r>
            <a:r>
              <a:rPr lang="zh-CN" altLang="en-US" sz="1200" dirty="0" smtClean="0"/>
              <a:t>摆问题</a:t>
            </a:r>
            <a:r>
              <a:rPr lang="zh-CN" altLang="en-US" sz="1200" dirty="0"/>
              <a:t>。要面向党员和群众广泛征求</a:t>
            </a:r>
            <a:r>
              <a:rPr lang="zh-CN" altLang="en-US" sz="1200" dirty="0" smtClean="0"/>
              <a:t>意见，开展</a:t>
            </a:r>
            <a:r>
              <a:rPr lang="zh-CN" altLang="en-US" sz="1200" dirty="0"/>
              <a:t>批评和自我批评，针对突出问题和薄弱环节提出整改措施。</a:t>
            </a:r>
          </a:p>
        </p:txBody>
      </p:sp>
      <p:sp>
        <p:nvSpPr>
          <p:cNvPr id="62" name="矩形 61"/>
          <p:cNvSpPr/>
          <p:nvPr/>
        </p:nvSpPr>
        <p:spPr>
          <a:xfrm>
            <a:off x="6932251" y="2190487"/>
            <a:ext cx="902811" cy="307777"/>
          </a:xfrm>
          <a:prstGeom prst="rect">
            <a:avLst/>
          </a:prstGeom>
        </p:spPr>
        <p:txBody>
          <a:bodyPr wrap="none">
            <a:spAutoFit/>
          </a:bodyPr>
          <a:lstStyle/>
          <a:p>
            <a:r>
              <a:rPr lang="zh-CN" altLang="zh-CN" sz="1400" b="1" dirty="0">
                <a:solidFill>
                  <a:schemeClr val="accent1"/>
                </a:solidFill>
              </a:rPr>
              <a:t>全体党员</a:t>
            </a:r>
            <a:endParaRPr lang="zh-CN" altLang="en-US" sz="1400" b="1" dirty="0">
              <a:solidFill>
                <a:schemeClr val="accent1"/>
              </a:solidFill>
            </a:endParaRPr>
          </a:p>
        </p:txBody>
      </p:sp>
      <p:sp>
        <p:nvSpPr>
          <p:cNvPr id="63" name="矩形 62"/>
          <p:cNvSpPr/>
          <p:nvPr/>
        </p:nvSpPr>
        <p:spPr>
          <a:xfrm>
            <a:off x="6878475" y="2497509"/>
            <a:ext cx="1869989" cy="461665"/>
          </a:xfrm>
          <a:prstGeom prst="rect">
            <a:avLst/>
          </a:prstGeom>
        </p:spPr>
        <p:txBody>
          <a:bodyPr wrap="square">
            <a:spAutoFit/>
          </a:bodyPr>
          <a:lstStyle/>
          <a:p>
            <a:r>
              <a:rPr lang="zh-CN" altLang="zh-CN" sz="1200" dirty="0"/>
              <a:t>组织全体党员对支部班子的工作、作风等进行评议</a:t>
            </a:r>
            <a:endParaRPr lang="zh-CN" altLang="en-US" sz="1200" dirty="0"/>
          </a:p>
        </p:txBody>
      </p:sp>
      <p:cxnSp>
        <p:nvCxnSpPr>
          <p:cNvPr id="64" name="直接连接符 63"/>
          <p:cNvCxnSpPr/>
          <p:nvPr/>
        </p:nvCxnSpPr>
        <p:spPr>
          <a:xfrm>
            <a:off x="6732240" y="2243840"/>
            <a:ext cx="0" cy="90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8381571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750"/>
                                            <p:tgtEl>
                                              <p:spTgt spid="49"/>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950"/>
                                            <p:tgtEl>
                                              <p:spTgt spid="53"/>
                                            </p:tgtEl>
                                          </p:cBhvr>
                                        </p:animEffect>
                                        <p:anim calcmode="lin" valueType="num">
                                          <p:cBhvr>
                                            <p:cTn id="23" dur="950" fill="hold"/>
                                            <p:tgtEl>
                                              <p:spTgt spid="53"/>
                                            </p:tgtEl>
                                            <p:attrNameLst>
                                              <p:attrName>ppt_x</p:attrName>
                                            </p:attrNameLst>
                                          </p:cBhvr>
                                          <p:tavLst>
                                            <p:tav tm="0">
                                              <p:val>
                                                <p:strVal val="#ppt_x"/>
                                              </p:val>
                                            </p:tav>
                                            <p:tav tm="100000">
                                              <p:val>
                                                <p:strVal val="#ppt_x"/>
                                              </p:val>
                                            </p:tav>
                                          </p:tavLst>
                                        </p:anim>
                                        <p:anim calcmode="lin" valueType="num">
                                          <p:cBhvr>
                                            <p:cTn id="24" dur="95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0-#ppt_w/2"/>
                                              </p:val>
                                            </p:tav>
                                            <p:tav tm="100000">
                                              <p:val>
                                                <p:strVal val="#ppt_x"/>
                                              </p:val>
                                            </p:tav>
                                          </p:tavLst>
                                        </p:anim>
                                        <p:anim calcmode="lin" valueType="num">
                                          <p:cBhvr additive="base">
                                            <p:cTn id="29" dur="500" fill="hold"/>
                                            <p:tgtEl>
                                              <p:spTgt spid="51"/>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500"/>
                                            <p:tgtEl>
                                              <p:spTgt spid="52"/>
                                            </p:tgtEl>
                                          </p:cBhvr>
                                        </p:animEffect>
                                        <p:anim calcmode="lin" valueType="num">
                                          <p:cBhvr>
                                            <p:cTn id="34" dur="1500" fill="hold"/>
                                            <p:tgtEl>
                                              <p:spTgt spid="52"/>
                                            </p:tgtEl>
                                            <p:attrNameLst>
                                              <p:attrName>ppt_x</p:attrName>
                                            </p:attrNameLst>
                                          </p:cBhvr>
                                          <p:tavLst>
                                            <p:tav tm="0">
                                              <p:val>
                                                <p:strVal val="#ppt_x"/>
                                              </p:val>
                                            </p:tav>
                                            <p:tav tm="100000">
                                              <p:val>
                                                <p:strVal val="#ppt_x"/>
                                              </p:val>
                                            </p:tav>
                                          </p:tavLst>
                                        </p:anim>
                                        <p:anim calcmode="lin" valueType="num">
                                          <p:cBhvr>
                                            <p:cTn id="35" dur="1500" fill="hold"/>
                                            <p:tgtEl>
                                              <p:spTgt spid="5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500"/>
                                            <p:tgtEl>
                                              <p:spTgt spid="50"/>
                                            </p:tgtEl>
                                          </p:cBhvr>
                                        </p:animEffect>
                                        <p:anim calcmode="lin" valueType="num">
                                          <p:cBhvr>
                                            <p:cTn id="39" dur="1500" fill="hold"/>
                                            <p:tgtEl>
                                              <p:spTgt spid="50"/>
                                            </p:tgtEl>
                                            <p:attrNameLst>
                                              <p:attrName>ppt_x</p:attrName>
                                            </p:attrNameLst>
                                          </p:cBhvr>
                                          <p:tavLst>
                                            <p:tav tm="0">
                                              <p:val>
                                                <p:strVal val="#ppt_x"/>
                                              </p:val>
                                            </p:tav>
                                            <p:tav tm="100000">
                                              <p:val>
                                                <p:strVal val="#ppt_x"/>
                                              </p:val>
                                            </p:tav>
                                          </p:tavLst>
                                        </p:anim>
                                        <p:anim calcmode="lin" valueType="num">
                                          <p:cBhvr>
                                            <p:cTn id="40" dur="1500" fill="hold"/>
                                            <p:tgtEl>
                                              <p:spTgt spid="50"/>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2" presetClass="entr" presetSubtype="2" fill="hold" grpId="0" nodeType="afterEffect" p14:presetBounceEnd="33333">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14:bounceEnd="33333">
                                          <p:cBhvr additive="base">
                                            <p:cTn id="44" dur="1250" fill="hold"/>
                                            <p:tgtEl>
                                              <p:spTgt spid="55"/>
                                            </p:tgtEl>
                                            <p:attrNameLst>
                                              <p:attrName>ppt_x</p:attrName>
                                            </p:attrNameLst>
                                          </p:cBhvr>
                                          <p:tavLst>
                                            <p:tav tm="0">
                                              <p:val>
                                                <p:strVal val="1+#ppt_w/2"/>
                                              </p:val>
                                            </p:tav>
                                            <p:tav tm="100000">
                                              <p:val>
                                                <p:strVal val="#ppt_x"/>
                                              </p:val>
                                            </p:tav>
                                          </p:tavLst>
                                        </p:anim>
                                        <p:anim calcmode="lin" valueType="num" p14:bounceEnd="33333">
                                          <p:cBhvr additive="base">
                                            <p:cTn id="45" dur="1250" fill="hold"/>
                                            <p:tgtEl>
                                              <p:spTgt spid="55"/>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2" presetClass="entr" presetSubtype="2" fill="hold" grpId="0" nodeType="afterEffect" p14:presetBounceEnd="33333">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14:bounceEnd="33333">
                                          <p:cBhvr additive="base">
                                            <p:cTn id="49" dur="1250" fill="hold"/>
                                            <p:tgtEl>
                                              <p:spTgt spid="57"/>
                                            </p:tgtEl>
                                            <p:attrNameLst>
                                              <p:attrName>ppt_x</p:attrName>
                                            </p:attrNameLst>
                                          </p:cBhvr>
                                          <p:tavLst>
                                            <p:tav tm="0">
                                              <p:val>
                                                <p:strVal val="1+#ppt_w/2"/>
                                              </p:val>
                                            </p:tav>
                                            <p:tav tm="100000">
                                              <p:val>
                                                <p:strVal val="#ppt_x"/>
                                              </p:val>
                                            </p:tav>
                                          </p:tavLst>
                                        </p:anim>
                                        <p:anim calcmode="lin" valueType="num" p14:bounceEnd="33333">
                                          <p:cBhvr additive="base">
                                            <p:cTn id="50" dur="1250" fill="hold"/>
                                            <p:tgtEl>
                                              <p:spTgt spid="57"/>
                                            </p:tgtEl>
                                            <p:attrNameLst>
                                              <p:attrName>ppt_y</p:attrName>
                                            </p:attrNameLst>
                                          </p:cBhvr>
                                          <p:tavLst>
                                            <p:tav tm="0">
                                              <p:val>
                                                <p:strVal val="#ppt_y"/>
                                              </p:val>
                                            </p:tav>
                                            <p:tav tm="100000">
                                              <p:val>
                                                <p:strVal val="#ppt_y"/>
                                              </p:val>
                                            </p:tav>
                                          </p:tavLst>
                                        </p:anim>
                                      </p:childTnLst>
                                    </p:cTn>
                                  </p:par>
                                </p:childTnLst>
                              </p:cTn>
                            </p:par>
                            <p:par>
                              <p:cTn id="51" fill="hold">
                                <p:stCondLst>
                                  <p:cond delay="7200"/>
                                </p:stCondLst>
                                <p:childTnLst>
                                  <p:par>
                                    <p:cTn id="52" presetID="53" presetClass="entr" presetSubtype="16"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1500" fill="hold"/>
                                            <p:tgtEl>
                                              <p:spTgt spid="56"/>
                                            </p:tgtEl>
                                            <p:attrNameLst>
                                              <p:attrName>ppt_w</p:attrName>
                                            </p:attrNameLst>
                                          </p:cBhvr>
                                          <p:tavLst>
                                            <p:tav tm="0">
                                              <p:val>
                                                <p:fltVal val="0"/>
                                              </p:val>
                                            </p:tav>
                                            <p:tav tm="100000">
                                              <p:val>
                                                <p:strVal val="#ppt_w"/>
                                              </p:val>
                                            </p:tav>
                                          </p:tavLst>
                                        </p:anim>
                                        <p:anim calcmode="lin" valueType="num">
                                          <p:cBhvr>
                                            <p:cTn id="55" dur="1500" fill="hold"/>
                                            <p:tgtEl>
                                              <p:spTgt spid="56"/>
                                            </p:tgtEl>
                                            <p:attrNameLst>
                                              <p:attrName>ppt_h</p:attrName>
                                            </p:attrNameLst>
                                          </p:cBhvr>
                                          <p:tavLst>
                                            <p:tav tm="0">
                                              <p:val>
                                                <p:fltVal val="0"/>
                                              </p:val>
                                            </p:tav>
                                            <p:tav tm="100000">
                                              <p:val>
                                                <p:strVal val="#ppt_h"/>
                                              </p:val>
                                            </p:tav>
                                          </p:tavLst>
                                        </p:anim>
                                        <p:animEffect transition="in" filter="fade">
                                          <p:cBhvr>
                                            <p:cTn id="56" dur="1500"/>
                                            <p:tgtEl>
                                              <p:spTgt spid="56"/>
                                            </p:tgtEl>
                                          </p:cBhvr>
                                        </p:animEffect>
                                      </p:childTnLst>
                                    </p:cTn>
                                  </p:par>
                                </p:childTnLst>
                              </p:cTn>
                            </p:par>
                            <p:par>
                              <p:cTn id="57" fill="hold">
                                <p:stCondLst>
                                  <p:cond delay="8700"/>
                                </p:stCondLst>
                                <p:childTnLst>
                                  <p:par>
                                    <p:cTn id="58" presetID="42" presetClass="entr" presetSubtype="0"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500"/>
                                            <p:tgtEl>
                                              <p:spTgt spid="60"/>
                                            </p:tgtEl>
                                          </p:cBhvr>
                                        </p:animEffect>
                                        <p:anim calcmode="lin" valueType="num">
                                          <p:cBhvr>
                                            <p:cTn id="61" dur="1500" fill="hold"/>
                                            <p:tgtEl>
                                              <p:spTgt spid="60"/>
                                            </p:tgtEl>
                                            <p:attrNameLst>
                                              <p:attrName>ppt_x</p:attrName>
                                            </p:attrNameLst>
                                          </p:cBhvr>
                                          <p:tavLst>
                                            <p:tav tm="0">
                                              <p:val>
                                                <p:strVal val="#ppt_x"/>
                                              </p:val>
                                            </p:tav>
                                            <p:tav tm="100000">
                                              <p:val>
                                                <p:strVal val="#ppt_x"/>
                                              </p:val>
                                            </p:tav>
                                          </p:tavLst>
                                        </p:anim>
                                        <p:anim calcmode="lin" valueType="num">
                                          <p:cBhvr>
                                            <p:cTn id="62" dur="1500" fill="hold"/>
                                            <p:tgtEl>
                                              <p:spTgt spid="6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1500"/>
                                            <p:tgtEl>
                                              <p:spTgt spid="61"/>
                                            </p:tgtEl>
                                          </p:cBhvr>
                                        </p:animEffect>
                                        <p:anim calcmode="lin" valueType="num">
                                          <p:cBhvr>
                                            <p:cTn id="66" dur="1500" fill="hold"/>
                                            <p:tgtEl>
                                              <p:spTgt spid="61"/>
                                            </p:tgtEl>
                                            <p:attrNameLst>
                                              <p:attrName>ppt_x</p:attrName>
                                            </p:attrNameLst>
                                          </p:cBhvr>
                                          <p:tavLst>
                                            <p:tav tm="0">
                                              <p:val>
                                                <p:strVal val="#ppt_x"/>
                                              </p:val>
                                            </p:tav>
                                            <p:tav tm="100000">
                                              <p:val>
                                                <p:strVal val="#ppt_x"/>
                                              </p:val>
                                            </p:tav>
                                          </p:tavLst>
                                        </p:anim>
                                        <p:anim calcmode="lin" valueType="num">
                                          <p:cBhvr>
                                            <p:cTn id="67" dur="1500" fill="hold"/>
                                            <p:tgtEl>
                                              <p:spTgt spid="61"/>
                                            </p:tgtEl>
                                            <p:attrNameLst>
                                              <p:attrName>ppt_y</p:attrName>
                                            </p:attrNameLst>
                                          </p:cBhvr>
                                          <p:tavLst>
                                            <p:tav tm="0">
                                              <p:val>
                                                <p:strVal val="#ppt_y+.1"/>
                                              </p:val>
                                            </p:tav>
                                            <p:tav tm="100000">
                                              <p:val>
                                                <p:strVal val="#ppt_y"/>
                                              </p:val>
                                            </p:tav>
                                          </p:tavLst>
                                        </p:anim>
                                      </p:childTnLst>
                                    </p:cTn>
                                  </p:par>
                                </p:childTnLst>
                              </p:cTn>
                            </p:par>
                            <p:par>
                              <p:cTn id="68" fill="hold">
                                <p:stCondLst>
                                  <p:cond delay="10200"/>
                                </p:stCondLst>
                                <p:childTnLst>
                                  <p:par>
                                    <p:cTn id="69" presetID="22" presetClass="entr" presetSubtype="1" fill="hold"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up)">
                                          <p:cBhvr>
                                            <p:cTn id="71" dur="1250"/>
                                            <p:tgtEl>
                                              <p:spTgt spid="64"/>
                                            </p:tgtEl>
                                          </p:cBhvr>
                                        </p:animEffect>
                                      </p:childTnLst>
                                    </p:cTn>
                                  </p:par>
                                </p:childTnLst>
                              </p:cTn>
                            </p:par>
                            <p:par>
                              <p:cTn id="72" fill="hold">
                                <p:stCondLst>
                                  <p:cond delay="11450"/>
                                </p:stCondLst>
                                <p:childTnLst>
                                  <p:par>
                                    <p:cTn id="73" presetID="42" presetClass="entr" presetSubtype="0"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1500"/>
                                            <p:tgtEl>
                                              <p:spTgt spid="62"/>
                                            </p:tgtEl>
                                          </p:cBhvr>
                                        </p:animEffect>
                                        <p:anim calcmode="lin" valueType="num">
                                          <p:cBhvr>
                                            <p:cTn id="76" dur="1500" fill="hold"/>
                                            <p:tgtEl>
                                              <p:spTgt spid="62"/>
                                            </p:tgtEl>
                                            <p:attrNameLst>
                                              <p:attrName>ppt_x</p:attrName>
                                            </p:attrNameLst>
                                          </p:cBhvr>
                                          <p:tavLst>
                                            <p:tav tm="0">
                                              <p:val>
                                                <p:strVal val="#ppt_x"/>
                                              </p:val>
                                            </p:tav>
                                            <p:tav tm="100000">
                                              <p:val>
                                                <p:strVal val="#ppt_x"/>
                                              </p:val>
                                            </p:tav>
                                          </p:tavLst>
                                        </p:anim>
                                        <p:anim calcmode="lin" valueType="num">
                                          <p:cBhvr>
                                            <p:cTn id="77" dur="1500" fill="hold"/>
                                            <p:tgtEl>
                                              <p:spTgt spid="6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1500"/>
                                            <p:tgtEl>
                                              <p:spTgt spid="63"/>
                                            </p:tgtEl>
                                          </p:cBhvr>
                                        </p:animEffect>
                                        <p:anim calcmode="lin" valueType="num">
                                          <p:cBhvr>
                                            <p:cTn id="81" dur="1500" fill="hold"/>
                                            <p:tgtEl>
                                              <p:spTgt spid="63"/>
                                            </p:tgtEl>
                                            <p:attrNameLst>
                                              <p:attrName>ppt_x</p:attrName>
                                            </p:attrNameLst>
                                          </p:cBhvr>
                                          <p:tavLst>
                                            <p:tav tm="0">
                                              <p:val>
                                                <p:strVal val="#ppt_x"/>
                                              </p:val>
                                            </p:tav>
                                            <p:tav tm="100000">
                                              <p:val>
                                                <p:strVal val="#ppt_x"/>
                                              </p:val>
                                            </p:tav>
                                          </p:tavLst>
                                        </p:anim>
                                        <p:anim calcmode="lin" valueType="num">
                                          <p:cBhvr>
                                            <p:cTn id="82" dur="1500" fill="hold"/>
                                            <p:tgtEl>
                                              <p:spTgt spid="63"/>
                                            </p:tgtEl>
                                            <p:attrNameLst>
                                              <p:attrName>ppt_y</p:attrName>
                                            </p:attrNameLst>
                                          </p:cBhvr>
                                          <p:tavLst>
                                            <p:tav tm="0">
                                              <p:val>
                                                <p:strVal val="#ppt_y+.1"/>
                                              </p:val>
                                            </p:tav>
                                            <p:tav tm="100000">
                                              <p:val>
                                                <p:strVal val="#ppt_y"/>
                                              </p:val>
                                            </p:tav>
                                          </p:tavLst>
                                        </p:anim>
                                      </p:childTnLst>
                                    </p:cTn>
                                  </p:par>
                                </p:childTnLst>
                              </p:cTn>
                            </p:par>
                            <p:par>
                              <p:cTn id="83" fill="hold">
                                <p:stCondLst>
                                  <p:cond delay="12950"/>
                                </p:stCondLst>
                                <p:childTnLst>
                                  <p:par>
                                    <p:cTn id="84" presetID="1" presetClass="entr" presetSubtype="0" fill="hold" grpId="0" nodeType="afterEffect">
                                      <p:stCondLst>
                                        <p:cond delay="0"/>
                                      </p:stCondLst>
                                      <p:iterate type="lt">
                                        <p:tmAbs val="80"/>
                                      </p:iterate>
                                      <p:childTnLst>
                                        <p:set>
                                          <p:cBhvr>
                                            <p:cTn id="85" dur="1" fill="hold">
                                              <p:stCondLst>
                                                <p:cond delay="0"/>
                                              </p:stCondLst>
                                            </p:cTn>
                                            <p:tgtEl>
                                              <p:spTgt spid="54"/>
                                            </p:tgtEl>
                                            <p:attrNameLst>
                                              <p:attrName>style.visibility</p:attrName>
                                            </p:attrNameLst>
                                          </p:cBhvr>
                                          <p:to>
                                            <p:strVal val="visible"/>
                                          </p:to>
                                        </p:set>
                                      </p:childTnLst>
                                    </p:cTn>
                                  </p:par>
                                </p:childTnLst>
                              </p:cTn>
                            </p:par>
                            <p:par>
                              <p:cTn id="86" fill="hold">
                                <p:stCondLst>
                                  <p:cond delay="15111"/>
                                </p:stCondLst>
                                <p:childTnLst>
                                  <p:par>
                                    <p:cTn id="87" presetID="10" presetClass="entr" presetSubtype="0"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2" grpId="0"/>
          <p:bldP spid="54" grpId="0"/>
          <p:bldP spid="55" grpId="0" animBg="1"/>
          <p:bldP spid="56" grpId="0" animBg="1"/>
          <p:bldP spid="57" grpId="0" animBg="1"/>
          <p:bldP spid="60" grpId="0"/>
          <p:bldP spid="61" grpId="0"/>
          <p:bldP spid="62" grpId="0"/>
          <p:bldP spid="63"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750"/>
                                            <p:tgtEl>
                                              <p:spTgt spid="49"/>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950"/>
                                            <p:tgtEl>
                                              <p:spTgt spid="53"/>
                                            </p:tgtEl>
                                          </p:cBhvr>
                                        </p:animEffect>
                                        <p:anim calcmode="lin" valueType="num">
                                          <p:cBhvr>
                                            <p:cTn id="23" dur="950" fill="hold"/>
                                            <p:tgtEl>
                                              <p:spTgt spid="53"/>
                                            </p:tgtEl>
                                            <p:attrNameLst>
                                              <p:attrName>ppt_x</p:attrName>
                                            </p:attrNameLst>
                                          </p:cBhvr>
                                          <p:tavLst>
                                            <p:tav tm="0">
                                              <p:val>
                                                <p:strVal val="#ppt_x"/>
                                              </p:val>
                                            </p:tav>
                                            <p:tav tm="100000">
                                              <p:val>
                                                <p:strVal val="#ppt_x"/>
                                              </p:val>
                                            </p:tav>
                                          </p:tavLst>
                                        </p:anim>
                                        <p:anim calcmode="lin" valueType="num">
                                          <p:cBhvr>
                                            <p:cTn id="24" dur="95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0-#ppt_w/2"/>
                                              </p:val>
                                            </p:tav>
                                            <p:tav tm="100000">
                                              <p:val>
                                                <p:strVal val="#ppt_x"/>
                                              </p:val>
                                            </p:tav>
                                          </p:tavLst>
                                        </p:anim>
                                        <p:anim calcmode="lin" valueType="num">
                                          <p:cBhvr additive="base">
                                            <p:cTn id="29" dur="500" fill="hold"/>
                                            <p:tgtEl>
                                              <p:spTgt spid="51"/>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500"/>
                                            <p:tgtEl>
                                              <p:spTgt spid="52"/>
                                            </p:tgtEl>
                                          </p:cBhvr>
                                        </p:animEffect>
                                        <p:anim calcmode="lin" valueType="num">
                                          <p:cBhvr>
                                            <p:cTn id="34" dur="1500" fill="hold"/>
                                            <p:tgtEl>
                                              <p:spTgt spid="52"/>
                                            </p:tgtEl>
                                            <p:attrNameLst>
                                              <p:attrName>ppt_x</p:attrName>
                                            </p:attrNameLst>
                                          </p:cBhvr>
                                          <p:tavLst>
                                            <p:tav tm="0">
                                              <p:val>
                                                <p:strVal val="#ppt_x"/>
                                              </p:val>
                                            </p:tav>
                                            <p:tav tm="100000">
                                              <p:val>
                                                <p:strVal val="#ppt_x"/>
                                              </p:val>
                                            </p:tav>
                                          </p:tavLst>
                                        </p:anim>
                                        <p:anim calcmode="lin" valueType="num">
                                          <p:cBhvr>
                                            <p:cTn id="35" dur="1500" fill="hold"/>
                                            <p:tgtEl>
                                              <p:spTgt spid="5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500"/>
                                            <p:tgtEl>
                                              <p:spTgt spid="50"/>
                                            </p:tgtEl>
                                          </p:cBhvr>
                                        </p:animEffect>
                                        <p:anim calcmode="lin" valueType="num">
                                          <p:cBhvr>
                                            <p:cTn id="39" dur="1500" fill="hold"/>
                                            <p:tgtEl>
                                              <p:spTgt spid="50"/>
                                            </p:tgtEl>
                                            <p:attrNameLst>
                                              <p:attrName>ppt_x</p:attrName>
                                            </p:attrNameLst>
                                          </p:cBhvr>
                                          <p:tavLst>
                                            <p:tav tm="0">
                                              <p:val>
                                                <p:strVal val="#ppt_x"/>
                                              </p:val>
                                            </p:tav>
                                            <p:tav tm="100000">
                                              <p:val>
                                                <p:strVal val="#ppt_x"/>
                                              </p:val>
                                            </p:tav>
                                          </p:tavLst>
                                        </p:anim>
                                        <p:anim calcmode="lin" valueType="num">
                                          <p:cBhvr>
                                            <p:cTn id="40" dur="1500" fill="hold"/>
                                            <p:tgtEl>
                                              <p:spTgt spid="50"/>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2" presetClass="entr" presetSubtype="2"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1250" fill="hold"/>
                                            <p:tgtEl>
                                              <p:spTgt spid="55"/>
                                            </p:tgtEl>
                                            <p:attrNameLst>
                                              <p:attrName>ppt_x</p:attrName>
                                            </p:attrNameLst>
                                          </p:cBhvr>
                                          <p:tavLst>
                                            <p:tav tm="0">
                                              <p:val>
                                                <p:strVal val="1+#ppt_w/2"/>
                                              </p:val>
                                            </p:tav>
                                            <p:tav tm="100000">
                                              <p:val>
                                                <p:strVal val="#ppt_x"/>
                                              </p:val>
                                            </p:tav>
                                          </p:tavLst>
                                        </p:anim>
                                        <p:anim calcmode="lin" valueType="num">
                                          <p:cBhvr additive="base">
                                            <p:cTn id="45" dur="1250" fill="hold"/>
                                            <p:tgtEl>
                                              <p:spTgt spid="55"/>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2" presetClass="entr" presetSubtype="2"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additive="base">
                                            <p:cTn id="49" dur="1250" fill="hold"/>
                                            <p:tgtEl>
                                              <p:spTgt spid="57"/>
                                            </p:tgtEl>
                                            <p:attrNameLst>
                                              <p:attrName>ppt_x</p:attrName>
                                            </p:attrNameLst>
                                          </p:cBhvr>
                                          <p:tavLst>
                                            <p:tav tm="0">
                                              <p:val>
                                                <p:strVal val="1+#ppt_w/2"/>
                                              </p:val>
                                            </p:tav>
                                            <p:tav tm="100000">
                                              <p:val>
                                                <p:strVal val="#ppt_x"/>
                                              </p:val>
                                            </p:tav>
                                          </p:tavLst>
                                        </p:anim>
                                        <p:anim calcmode="lin" valueType="num">
                                          <p:cBhvr additive="base">
                                            <p:cTn id="50" dur="1250" fill="hold"/>
                                            <p:tgtEl>
                                              <p:spTgt spid="57"/>
                                            </p:tgtEl>
                                            <p:attrNameLst>
                                              <p:attrName>ppt_y</p:attrName>
                                            </p:attrNameLst>
                                          </p:cBhvr>
                                          <p:tavLst>
                                            <p:tav tm="0">
                                              <p:val>
                                                <p:strVal val="#ppt_y"/>
                                              </p:val>
                                            </p:tav>
                                            <p:tav tm="100000">
                                              <p:val>
                                                <p:strVal val="#ppt_y"/>
                                              </p:val>
                                            </p:tav>
                                          </p:tavLst>
                                        </p:anim>
                                      </p:childTnLst>
                                    </p:cTn>
                                  </p:par>
                                </p:childTnLst>
                              </p:cTn>
                            </p:par>
                            <p:par>
                              <p:cTn id="51" fill="hold">
                                <p:stCondLst>
                                  <p:cond delay="7200"/>
                                </p:stCondLst>
                                <p:childTnLst>
                                  <p:par>
                                    <p:cTn id="52" presetID="53" presetClass="entr" presetSubtype="16"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1500" fill="hold"/>
                                            <p:tgtEl>
                                              <p:spTgt spid="56"/>
                                            </p:tgtEl>
                                            <p:attrNameLst>
                                              <p:attrName>ppt_w</p:attrName>
                                            </p:attrNameLst>
                                          </p:cBhvr>
                                          <p:tavLst>
                                            <p:tav tm="0">
                                              <p:val>
                                                <p:fltVal val="0"/>
                                              </p:val>
                                            </p:tav>
                                            <p:tav tm="100000">
                                              <p:val>
                                                <p:strVal val="#ppt_w"/>
                                              </p:val>
                                            </p:tav>
                                          </p:tavLst>
                                        </p:anim>
                                        <p:anim calcmode="lin" valueType="num">
                                          <p:cBhvr>
                                            <p:cTn id="55" dur="1500" fill="hold"/>
                                            <p:tgtEl>
                                              <p:spTgt spid="56"/>
                                            </p:tgtEl>
                                            <p:attrNameLst>
                                              <p:attrName>ppt_h</p:attrName>
                                            </p:attrNameLst>
                                          </p:cBhvr>
                                          <p:tavLst>
                                            <p:tav tm="0">
                                              <p:val>
                                                <p:fltVal val="0"/>
                                              </p:val>
                                            </p:tav>
                                            <p:tav tm="100000">
                                              <p:val>
                                                <p:strVal val="#ppt_h"/>
                                              </p:val>
                                            </p:tav>
                                          </p:tavLst>
                                        </p:anim>
                                        <p:animEffect transition="in" filter="fade">
                                          <p:cBhvr>
                                            <p:cTn id="56" dur="1500"/>
                                            <p:tgtEl>
                                              <p:spTgt spid="56"/>
                                            </p:tgtEl>
                                          </p:cBhvr>
                                        </p:animEffect>
                                      </p:childTnLst>
                                    </p:cTn>
                                  </p:par>
                                </p:childTnLst>
                              </p:cTn>
                            </p:par>
                            <p:par>
                              <p:cTn id="57" fill="hold">
                                <p:stCondLst>
                                  <p:cond delay="8700"/>
                                </p:stCondLst>
                                <p:childTnLst>
                                  <p:par>
                                    <p:cTn id="58" presetID="42" presetClass="entr" presetSubtype="0"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500"/>
                                            <p:tgtEl>
                                              <p:spTgt spid="60"/>
                                            </p:tgtEl>
                                          </p:cBhvr>
                                        </p:animEffect>
                                        <p:anim calcmode="lin" valueType="num">
                                          <p:cBhvr>
                                            <p:cTn id="61" dur="1500" fill="hold"/>
                                            <p:tgtEl>
                                              <p:spTgt spid="60"/>
                                            </p:tgtEl>
                                            <p:attrNameLst>
                                              <p:attrName>ppt_x</p:attrName>
                                            </p:attrNameLst>
                                          </p:cBhvr>
                                          <p:tavLst>
                                            <p:tav tm="0">
                                              <p:val>
                                                <p:strVal val="#ppt_x"/>
                                              </p:val>
                                            </p:tav>
                                            <p:tav tm="100000">
                                              <p:val>
                                                <p:strVal val="#ppt_x"/>
                                              </p:val>
                                            </p:tav>
                                          </p:tavLst>
                                        </p:anim>
                                        <p:anim calcmode="lin" valueType="num">
                                          <p:cBhvr>
                                            <p:cTn id="62" dur="1500" fill="hold"/>
                                            <p:tgtEl>
                                              <p:spTgt spid="6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1500"/>
                                            <p:tgtEl>
                                              <p:spTgt spid="61"/>
                                            </p:tgtEl>
                                          </p:cBhvr>
                                        </p:animEffect>
                                        <p:anim calcmode="lin" valueType="num">
                                          <p:cBhvr>
                                            <p:cTn id="66" dur="1500" fill="hold"/>
                                            <p:tgtEl>
                                              <p:spTgt spid="61"/>
                                            </p:tgtEl>
                                            <p:attrNameLst>
                                              <p:attrName>ppt_x</p:attrName>
                                            </p:attrNameLst>
                                          </p:cBhvr>
                                          <p:tavLst>
                                            <p:tav tm="0">
                                              <p:val>
                                                <p:strVal val="#ppt_x"/>
                                              </p:val>
                                            </p:tav>
                                            <p:tav tm="100000">
                                              <p:val>
                                                <p:strVal val="#ppt_x"/>
                                              </p:val>
                                            </p:tav>
                                          </p:tavLst>
                                        </p:anim>
                                        <p:anim calcmode="lin" valueType="num">
                                          <p:cBhvr>
                                            <p:cTn id="67" dur="1500" fill="hold"/>
                                            <p:tgtEl>
                                              <p:spTgt spid="61"/>
                                            </p:tgtEl>
                                            <p:attrNameLst>
                                              <p:attrName>ppt_y</p:attrName>
                                            </p:attrNameLst>
                                          </p:cBhvr>
                                          <p:tavLst>
                                            <p:tav tm="0">
                                              <p:val>
                                                <p:strVal val="#ppt_y+.1"/>
                                              </p:val>
                                            </p:tav>
                                            <p:tav tm="100000">
                                              <p:val>
                                                <p:strVal val="#ppt_y"/>
                                              </p:val>
                                            </p:tav>
                                          </p:tavLst>
                                        </p:anim>
                                      </p:childTnLst>
                                    </p:cTn>
                                  </p:par>
                                </p:childTnLst>
                              </p:cTn>
                            </p:par>
                            <p:par>
                              <p:cTn id="68" fill="hold">
                                <p:stCondLst>
                                  <p:cond delay="10200"/>
                                </p:stCondLst>
                                <p:childTnLst>
                                  <p:par>
                                    <p:cTn id="69" presetID="22" presetClass="entr" presetSubtype="1" fill="hold"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up)">
                                          <p:cBhvr>
                                            <p:cTn id="71" dur="1250"/>
                                            <p:tgtEl>
                                              <p:spTgt spid="64"/>
                                            </p:tgtEl>
                                          </p:cBhvr>
                                        </p:animEffect>
                                      </p:childTnLst>
                                    </p:cTn>
                                  </p:par>
                                </p:childTnLst>
                              </p:cTn>
                            </p:par>
                            <p:par>
                              <p:cTn id="72" fill="hold">
                                <p:stCondLst>
                                  <p:cond delay="11450"/>
                                </p:stCondLst>
                                <p:childTnLst>
                                  <p:par>
                                    <p:cTn id="73" presetID="42" presetClass="entr" presetSubtype="0"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1500"/>
                                            <p:tgtEl>
                                              <p:spTgt spid="62"/>
                                            </p:tgtEl>
                                          </p:cBhvr>
                                        </p:animEffect>
                                        <p:anim calcmode="lin" valueType="num">
                                          <p:cBhvr>
                                            <p:cTn id="76" dur="1500" fill="hold"/>
                                            <p:tgtEl>
                                              <p:spTgt spid="62"/>
                                            </p:tgtEl>
                                            <p:attrNameLst>
                                              <p:attrName>ppt_x</p:attrName>
                                            </p:attrNameLst>
                                          </p:cBhvr>
                                          <p:tavLst>
                                            <p:tav tm="0">
                                              <p:val>
                                                <p:strVal val="#ppt_x"/>
                                              </p:val>
                                            </p:tav>
                                            <p:tav tm="100000">
                                              <p:val>
                                                <p:strVal val="#ppt_x"/>
                                              </p:val>
                                            </p:tav>
                                          </p:tavLst>
                                        </p:anim>
                                        <p:anim calcmode="lin" valueType="num">
                                          <p:cBhvr>
                                            <p:cTn id="77" dur="1500" fill="hold"/>
                                            <p:tgtEl>
                                              <p:spTgt spid="6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1500"/>
                                            <p:tgtEl>
                                              <p:spTgt spid="63"/>
                                            </p:tgtEl>
                                          </p:cBhvr>
                                        </p:animEffect>
                                        <p:anim calcmode="lin" valueType="num">
                                          <p:cBhvr>
                                            <p:cTn id="81" dur="1500" fill="hold"/>
                                            <p:tgtEl>
                                              <p:spTgt spid="63"/>
                                            </p:tgtEl>
                                            <p:attrNameLst>
                                              <p:attrName>ppt_x</p:attrName>
                                            </p:attrNameLst>
                                          </p:cBhvr>
                                          <p:tavLst>
                                            <p:tav tm="0">
                                              <p:val>
                                                <p:strVal val="#ppt_x"/>
                                              </p:val>
                                            </p:tav>
                                            <p:tav tm="100000">
                                              <p:val>
                                                <p:strVal val="#ppt_x"/>
                                              </p:val>
                                            </p:tav>
                                          </p:tavLst>
                                        </p:anim>
                                        <p:anim calcmode="lin" valueType="num">
                                          <p:cBhvr>
                                            <p:cTn id="82" dur="1500" fill="hold"/>
                                            <p:tgtEl>
                                              <p:spTgt spid="63"/>
                                            </p:tgtEl>
                                            <p:attrNameLst>
                                              <p:attrName>ppt_y</p:attrName>
                                            </p:attrNameLst>
                                          </p:cBhvr>
                                          <p:tavLst>
                                            <p:tav tm="0">
                                              <p:val>
                                                <p:strVal val="#ppt_y+.1"/>
                                              </p:val>
                                            </p:tav>
                                            <p:tav tm="100000">
                                              <p:val>
                                                <p:strVal val="#ppt_y"/>
                                              </p:val>
                                            </p:tav>
                                          </p:tavLst>
                                        </p:anim>
                                      </p:childTnLst>
                                    </p:cTn>
                                  </p:par>
                                </p:childTnLst>
                              </p:cTn>
                            </p:par>
                            <p:par>
                              <p:cTn id="83" fill="hold">
                                <p:stCondLst>
                                  <p:cond delay="12950"/>
                                </p:stCondLst>
                                <p:childTnLst>
                                  <p:par>
                                    <p:cTn id="84" presetID="1" presetClass="entr" presetSubtype="0" fill="hold" grpId="0" nodeType="afterEffect">
                                      <p:stCondLst>
                                        <p:cond delay="0"/>
                                      </p:stCondLst>
                                      <p:iterate type="lt">
                                        <p:tmAbs val="80"/>
                                      </p:iterate>
                                      <p:childTnLst>
                                        <p:set>
                                          <p:cBhvr>
                                            <p:cTn id="85" dur="1" fill="hold">
                                              <p:stCondLst>
                                                <p:cond delay="0"/>
                                              </p:stCondLst>
                                            </p:cTn>
                                            <p:tgtEl>
                                              <p:spTgt spid="54"/>
                                            </p:tgtEl>
                                            <p:attrNameLst>
                                              <p:attrName>style.visibility</p:attrName>
                                            </p:attrNameLst>
                                          </p:cBhvr>
                                          <p:to>
                                            <p:strVal val="visible"/>
                                          </p:to>
                                        </p:set>
                                      </p:childTnLst>
                                    </p:cTn>
                                  </p:par>
                                </p:childTnLst>
                              </p:cTn>
                            </p:par>
                            <p:par>
                              <p:cTn id="86" fill="hold">
                                <p:stCondLst>
                                  <p:cond delay="15111"/>
                                </p:stCondLst>
                                <p:childTnLst>
                                  <p:par>
                                    <p:cTn id="87" presetID="10" presetClass="entr" presetSubtype="0"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2" grpId="0"/>
          <p:bldP spid="54" grpId="0"/>
          <p:bldP spid="55" grpId="0" animBg="1"/>
          <p:bldP spid="56" grpId="0" animBg="1"/>
          <p:bldP spid="57" grpId="0" animBg="1"/>
          <p:bldP spid="60" grpId="0"/>
          <p:bldP spid="61" grpId="0"/>
          <p:bldP spid="62" grpId="0"/>
          <p:bldP spid="63" grpId="0"/>
          <p:bldP spid="1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3"/>
          <p:cNvSpPr>
            <a:spLocks noChangeArrowheads="1"/>
          </p:cNvSpPr>
          <p:nvPr/>
        </p:nvSpPr>
        <p:spPr bwMode="auto">
          <a:xfrm>
            <a:off x="1043608" y="371449"/>
            <a:ext cx="360866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主要措施：</a:t>
            </a:r>
            <a:r>
              <a:rPr lang="zh-CN" altLang="en-US" sz="2000" b="1" dirty="0">
                <a:solidFill>
                  <a:schemeClr val="accent1"/>
                </a:solidFill>
              </a:rPr>
              <a:t>开展民主评议党员</a:t>
            </a:r>
          </a:p>
        </p:txBody>
      </p:sp>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5" name="矩形 44"/>
          <p:cNvSpPr/>
          <p:nvPr/>
        </p:nvSpPr>
        <p:spPr>
          <a:xfrm>
            <a:off x="1238647" y="2758157"/>
            <a:ext cx="1723549" cy="461665"/>
          </a:xfrm>
          <a:prstGeom prst="rect">
            <a:avLst/>
          </a:prstGeom>
        </p:spPr>
        <p:txBody>
          <a:bodyPr wrap="none">
            <a:spAutoFit/>
          </a:bodyPr>
          <a:lstStyle/>
          <a:p>
            <a:r>
              <a:rPr lang="zh-CN" altLang="en-US" sz="2400" b="1" dirty="0">
                <a:latin typeface="微软雅黑" pitchFamily="34" charset="-122"/>
                <a:ea typeface="微软雅黑" pitchFamily="34" charset="-122"/>
              </a:rPr>
              <a:t>组织生活会</a:t>
            </a:r>
          </a:p>
        </p:txBody>
      </p:sp>
      <p:pic>
        <p:nvPicPr>
          <p:cNvPr id="46"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467544"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5"/>
          <p:cNvSpPr txBox="1"/>
          <p:nvPr/>
        </p:nvSpPr>
        <p:spPr>
          <a:xfrm>
            <a:off x="710203"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措施之四</a:t>
            </a:r>
            <a:endParaRPr lang="zh-CN" altLang="en-US" sz="2000" b="1" dirty="0">
              <a:solidFill>
                <a:schemeClr val="bg1"/>
              </a:solidFill>
              <a:latin typeface="微软雅黑" pitchFamily="34" charset="-122"/>
              <a:ea typeface="微软雅黑" pitchFamily="34" charset="-122"/>
            </a:endParaRPr>
          </a:p>
        </p:txBody>
      </p:sp>
      <p:pic>
        <p:nvPicPr>
          <p:cNvPr id="48"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矩形 48"/>
          <p:cNvSpPr/>
          <p:nvPr/>
        </p:nvSpPr>
        <p:spPr>
          <a:xfrm>
            <a:off x="2771800" y="3389534"/>
            <a:ext cx="6552728" cy="307777"/>
          </a:xfrm>
          <a:prstGeom prst="rect">
            <a:avLst/>
          </a:prstGeom>
          <a:ln w="19050">
            <a:noFill/>
          </a:ln>
        </p:spPr>
        <p:txBody>
          <a:bodyPr wrap="square">
            <a:spAutoFit/>
          </a:bodyPr>
          <a:lstStyle/>
          <a:p>
            <a:r>
              <a:rPr lang="en-US" altLang="zh-CN" sz="1400" b="1" dirty="0">
                <a:solidFill>
                  <a:schemeClr val="accent1"/>
                </a:solidFill>
                <a:latin typeface="????"/>
              </a:rPr>
              <a:t>【</a:t>
            </a:r>
            <a:r>
              <a:rPr lang="zh-CN" altLang="en-US" sz="1400" b="1" dirty="0">
                <a:solidFill>
                  <a:schemeClr val="accent1"/>
                </a:solidFill>
                <a:latin typeface="????"/>
              </a:rPr>
              <a:t>方案</a:t>
            </a:r>
            <a:r>
              <a:rPr lang="en-US" altLang="zh-CN" sz="1400" b="1" dirty="0">
                <a:solidFill>
                  <a:schemeClr val="accent1"/>
                </a:solidFill>
                <a:latin typeface="????"/>
              </a:rPr>
              <a:t>】</a:t>
            </a:r>
            <a:r>
              <a:rPr lang="zh-CN" altLang="en-US" sz="1400" b="1" dirty="0">
                <a:solidFill>
                  <a:schemeClr val="accent1"/>
                </a:solidFill>
                <a:latin typeface="????"/>
              </a:rPr>
              <a:t>提出：</a:t>
            </a:r>
            <a:r>
              <a:rPr lang="zh-CN" altLang="en-US" sz="1400" dirty="0" smtClean="0">
                <a:latin typeface="????"/>
              </a:rPr>
              <a:t>党员</a:t>
            </a:r>
            <a:r>
              <a:rPr lang="zh-CN" altLang="en-US" sz="1400" dirty="0">
                <a:latin typeface="????"/>
              </a:rPr>
              <a:t>人数较多的党支部，个人自评和党员互评可分党小组进行</a:t>
            </a:r>
            <a:endParaRPr lang="zh-CN" altLang="en-US" sz="1400" dirty="0"/>
          </a:p>
        </p:txBody>
      </p:sp>
      <p:sp>
        <p:nvSpPr>
          <p:cNvPr id="50" name="矩形 49"/>
          <p:cNvSpPr/>
          <p:nvPr/>
        </p:nvSpPr>
        <p:spPr>
          <a:xfrm>
            <a:off x="2987824" y="1491630"/>
            <a:ext cx="4106732" cy="39625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召开全体党员会议，组织党员开展民主评议</a:t>
            </a:r>
          </a:p>
        </p:txBody>
      </p:sp>
      <p:sp>
        <p:nvSpPr>
          <p:cNvPr id="51" name="矩形 50"/>
          <p:cNvSpPr/>
          <p:nvPr/>
        </p:nvSpPr>
        <p:spPr>
          <a:xfrm>
            <a:off x="2987824" y="1958576"/>
            <a:ext cx="5724680" cy="1294127"/>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52" name="矩形 51"/>
          <p:cNvSpPr/>
          <p:nvPr/>
        </p:nvSpPr>
        <p:spPr>
          <a:xfrm>
            <a:off x="7158424" y="1491630"/>
            <a:ext cx="1535998" cy="39625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以支部为单位</a:t>
            </a:r>
          </a:p>
        </p:txBody>
      </p:sp>
      <p:sp>
        <p:nvSpPr>
          <p:cNvPr id="53" name="矩形 52"/>
          <p:cNvSpPr/>
          <p:nvPr/>
        </p:nvSpPr>
        <p:spPr>
          <a:xfrm>
            <a:off x="3697014" y="2761207"/>
            <a:ext cx="4981814" cy="461665"/>
          </a:xfrm>
          <a:prstGeom prst="rect">
            <a:avLst/>
          </a:prstGeom>
        </p:spPr>
        <p:txBody>
          <a:bodyPr wrap="square">
            <a:spAutoFit/>
          </a:bodyPr>
          <a:lstStyle/>
          <a:p>
            <a:r>
              <a:rPr lang="zh-CN" altLang="en-US" sz="1200" dirty="0"/>
              <a:t>党支部综合民主评议情况和党员日常表现，确定评议等次，对优秀党员予以表扬；对有不合格表现的</a:t>
            </a:r>
            <a:r>
              <a:rPr lang="zh-CN" altLang="en-US" sz="1200" dirty="0" smtClean="0"/>
              <a:t>党员，区别情况给予</a:t>
            </a:r>
            <a:r>
              <a:rPr lang="zh-CN" altLang="en-US" sz="1200" dirty="0"/>
              <a:t>组织处置。</a:t>
            </a:r>
          </a:p>
        </p:txBody>
      </p:sp>
      <p:sp>
        <p:nvSpPr>
          <p:cNvPr id="54" name="矩形 53"/>
          <p:cNvSpPr/>
          <p:nvPr/>
        </p:nvSpPr>
        <p:spPr>
          <a:xfrm>
            <a:off x="3697014" y="2041127"/>
            <a:ext cx="5015490" cy="461665"/>
          </a:xfrm>
          <a:prstGeom prst="rect">
            <a:avLst/>
          </a:prstGeom>
        </p:spPr>
        <p:txBody>
          <a:bodyPr wrap="square">
            <a:spAutoFit/>
          </a:bodyPr>
          <a:lstStyle/>
          <a:p>
            <a:r>
              <a:rPr lang="zh-CN" altLang="en-US" sz="1200" dirty="0"/>
              <a:t>对照党员标准，按照个人自评、党员互评、民主测评、组织评定的</a:t>
            </a:r>
            <a:r>
              <a:rPr lang="zh-CN" altLang="en-US" sz="1200" dirty="0" smtClean="0"/>
              <a:t>程序进行评议</a:t>
            </a:r>
            <a:endParaRPr lang="zh-CN" altLang="en-US" sz="1200" dirty="0"/>
          </a:p>
        </p:txBody>
      </p:sp>
      <p:sp>
        <p:nvSpPr>
          <p:cNvPr id="55" name="矩形 54"/>
          <p:cNvSpPr/>
          <p:nvPr/>
        </p:nvSpPr>
        <p:spPr>
          <a:xfrm>
            <a:off x="3697014" y="2473175"/>
            <a:ext cx="4907434" cy="276999"/>
          </a:xfrm>
          <a:prstGeom prst="rect">
            <a:avLst/>
          </a:prstGeom>
        </p:spPr>
        <p:txBody>
          <a:bodyPr wrap="square">
            <a:spAutoFit/>
          </a:bodyPr>
          <a:lstStyle/>
          <a:p>
            <a:r>
              <a:rPr lang="zh-CN" altLang="en-US" sz="1200" dirty="0"/>
              <a:t>结合民主评议，支部班子成员要与每名党员谈心谈话</a:t>
            </a:r>
          </a:p>
        </p:txBody>
      </p:sp>
      <p:sp>
        <p:nvSpPr>
          <p:cNvPr id="56" name="矩形 55"/>
          <p:cNvSpPr/>
          <p:nvPr/>
        </p:nvSpPr>
        <p:spPr>
          <a:xfrm>
            <a:off x="3275880" y="2118439"/>
            <a:ext cx="216000" cy="216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57" name="矩形 56"/>
          <p:cNvSpPr/>
          <p:nvPr/>
        </p:nvSpPr>
        <p:spPr>
          <a:xfrm>
            <a:off x="3275880" y="2513267"/>
            <a:ext cx="216000" cy="216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60" name="矩形 59"/>
          <p:cNvSpPr/>
          <p:nvPr/>
        </p:nvSpPr>
        <p:spPr>
          <a:xfrm>
            <a:off x="3275880" y="2884039"/>
            <a:ext cx="216000" cy="216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20" name="TextBox 19"/>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29726689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750"/>
                                            <p:tgtEl>
                                              <p:spTgt spid="44"/>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950"/>
                                            <p:tgtEl>
                                              <p:spTgt spid="48"/>
                                            </p:tgtEl>
                                          </p:cBhvr>
                                        </p:animEffect>
                                        <p:anim calcmode="lin" valueType="num">
                                          <p:cBhvr>
                                            <p:cTn id="23" dur="950" fill="hold"/>
                                            <p:tgtEl>
                                              <p:spTgt spid="48"/>
                                            </p:tgtEl>
                                            <p:attrNameLst>
                                              <p:attrName>ppt_x</p:attrName>
                                            </p:attrNameLst>
                                          </p:cBhvr>
                                          <p:tavLst>
                                            <p:tav tm="0">
                                              <p:val>
                                                <p:strVal val="#ppt_x"/>
                                              </p:val>
                                            </p:tav>
                                            <p:tav tm="100000">
                                              <p:val>
                                                <p:strVal val="#ppt_x"/>
                                              </p:val>
                                            </p:tav>
                                          </p:tavLst>
                                        </p:anim>
                                        <p:anim calcmode="lin" valueType="num">
                                          <p:cBhvr>
                                            <p:cTn id="24" dur="950" fill="hold"/>
                                            <p:tgtEl>
                                              <p:spTgt spid="48"/>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fill="hold"/>
                                            <p:tgtEl>
                                              <p:spTgt spid="46"/>
                                            </p:tgtEl>
                                            <p:attrNameLst>
                                              <p:attrName>ppt_x</p:attrName>
                                            </p:attrNameLst>
                                          </p:cBhvr>
                                          <p:tavLst>
                                            <p:tav tm="0">
                                              <p:val>
                                                <p:strVal val="0-#ppt_w/2"/>
                                              </p:val>
                                            </p:tav>
                                            <p:tav tm="100000">
                                              <p:val>
                                                <p:strVal val="#ppt_x"/>
                                              </p:val>
                                            </p:tav>
                                          </p:tavLst>
                                        </p:anim>
                                        <p:anim calcmode="lin" valueType="num">
                                          <p:cBhvr additive="base">
                                            <p:cTn id="29" dur="500" fill="hold"/>
                                            <p:tgtEl>
                                              <p:spTgt spid="46"/>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500"/>
                                            <p:tgtEl>
                                              <p:spTgt spid="47"/>
                                            </p:tgtEl>
                                          </p:cBhvr>
                                        </p:animEffect>
                                        <p:anim calcmode="lin" valueType="num">
                                          <p:cBhvr>
                                            <p:cTn id="34" dur="1500" fill="hold"/>
                                            <p:tgtEl>
                                              <p:spTgt spid="47"/>
                                            </p:tgtEl>
                                            <p:attrNameLst>
                                              <p:attrName>ppt_x</p:attrName>
                                            </p:attrNameLst>
                                          </p:cBhvr>
                                          <p:tavLst>
                                            <p:tav tm="0">
                                              <p:val>
                                                <p:strVal val="#ppt_x"/>
                                              </p:val>
                                            </p:tav>
                                            <p:tav tm="100000">
                                              <p:val>
                                                <p:strVal val="#ppt_x"/>
                                              </p:val>
                                            </p:tav>
                                          </p:tavLst>
                                        </p:anim>
                                        <p:anim calcmode="lin" valueType="num">
                                          <p:cBhvr>
                                            <p:cTn id="35" dur="1500" fill="hold"/>
                                            <p:tgtEl>
                                              <p:spTgt spid="4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500"/>
                                            <p:tgtEl>
                                              <p:spTgt spid="45"/>
                                            </p:tgtEl>
                                          </p:cBhvr>
                                        </p:animEffect>
                                        <p:anim calcmode="lin" valueType="num">
                                          <p:cBhvr>
                                            <p:cTn id="39" dur="1500" fill="hold"/>
                                            <p:tgtEl>
                                              <p:spTgt spid="45"/>
                                            </p:tgtEl>
                                            <p:attrNameLst>
                                              <p:attrName>ppt_x</p:attrName>
                                            </p:attrNameLst>
                                          </p:cBhvr>
                                          <p:tavLst>
                                            <p:tav tm="0">
                                              <p:val>
                                                <p:strVal val="#ppt_x"/>
                                              </p:val>
                                            </p:tav>
                                            <p:tav tm="100000">
                                              <p:val>
                                                <p:strVal val="#ppt_x"/>
                                              </p:val>
                                            </p:tav>
                                          </p:tavLst>
                                        </p:anim>
                                        <p:anim calcmode="lin" valueType="num">
                                          <p:cBhvr>
                                            <p:cTn id="40" dur="15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16" presetClass="entr" presetSubtype="37"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outVertical)">
                                          <p:cBhvr>
                                            <p:cTn id="44" dur="1250"/>
                                            <p:tgtEl>
                                              <p:spTgt spid="50"/>
                                            </p:tgtEl>
                                          </p:cBhvr>
                                        </p:animEffect>
                                      </p:childTnLst>
                                    </p:cTn>
                                  </p:par>
                                </p:childTnLst>
                              </p:cTn>
                            </p:par>
                            <p:par>
                              <p:cTn id="45" fill="hold">
                                <p:stCondLst>
                                  <p:cond delay="5950"/>
                                </p:stCondLst>
                                <p:childTnLst>
                                  <p:par>
                                    <p:cTn id="46" presetID="31" presetClass="entr" presetSubtype="0"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1500" fill="hold"/>
                                            <p:tgtEl>
                                              <p:spTgt spid="52"/>
                                            </p:tgtEl>
                                            <p:attrNameLst>
                                              <p:attrName>ppt_w</p:attrName>
                                            </p:attrNameLst>
                                          </p:cBhvr>
                                          <p:tavLst>
                                            <p:tav tm="0">
                                              <p:val>
                                                <p:fltVal val="0"/>
                                              </p:val>
                                            </p:tav>
                                            <p:tav tm="100000">
                                              <p:val>
                                                <p:strVal val="#ppt_w"/>
                                              </p:val>
                                            </p:tav>
                                          </p:tavLst>
                                        </p:anim>
                                        <p:anim calcmode="lin" valueType="num">
                                          <p:cBhvr>
                                            <p:cTn id="49" dur="1500" fill="hold"/>
                                            <p:tgtEl>
                                              <p:spTgt spid="52"/>
                                            </p:tgtEl>
                                            <p:attrNameLst>
                                              <p:attrName>ppt_h</p:attrName>
                                            </p:attrNameLst>
                                          </p:cBhvr>
                                          <p:tavLst>
                                            <p:tav tm="0">
                                              <p:val>
                                                <p:fltVal val="0"/>
                                              </p:val>
                                            </p:tav>
                                            <p:tav tm="100000">
                                              <p:val>
                                                <p:strVal val="#ppt_h"/>
                                              </p:val>
                                            </p:tav>
                                          </p:tavLst>
                                        </p:anim>
                                        <p:anim calcmode="lin" valueType="num">
                                          <p:cBhvr>
                                            <p:cTn id="50" dur="1500" fill="hold"/>
                                            <p:tgtEl>
                                              <p:spTgt spid="52"/>
                                            </p:tgtEl>
                                            <p:attrNameLst>
                                              <p:attrName>style.rotation</p:attrName>
                                            </p:attrNameLst>
                                          </p:cBhvr>
                                          <p:tavLst>
                                            <p:tav tm="0">
                                              <p:val>
                                                <p:fltVal val="90"/>
                                              </p:val>
                                            </p:tav>
                                            <p:tav tm="100000">
                                              <p:val>
                                                <p:fltVal val="0"/>
                                              </p:val>
                                            </p:tav>
                                          </p:tavLst>
                                        </p:anim>
                                        <p:animEffect transition="in" filter="fade">
                                          <p:cBhvr>
                                            <p:cTn id="51" dur="1500"/>
                                            <p:tgtEl>
                                              <p:spTgt spid="52"/>
                                            </p:tgtEl>
                                          </p:cBhvr>
                                        </p:animEffect>
                                      </p:childTnLst>
                                    </p:cTn>
                                  </p:par>
                                </p:childTnLst>
                              </p:cTn>
                            </p:par>
                            <p:par>
                              <p:cTn id="52" fill="hold">
                                <p:stCondLst>
                                  <p:cond delay="7450"/>
                                </p:stCondLst>
                                <p:childTnLst>
                                  <p:par>
                                    <p:cTn id="53" presetID="2" presetClass="entr" presetSubtype="8" fill="hold" grpId="0" nodeType="afterEffect" p14:presetBounceEnd="33333">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14:bounceEnd="33333">
                                          <p:cBhvr additive="base">
                                            <p:cTn id="55" dur="1000" fill="hold"/>
                                            <p:tgtEl>
                                              <p:spTgt spid="51"/>
                                            </p:tgtEl>
                                            <p:attrNameLst>
                                              <p:attrName>ppt_x</p:attrName>
                                            </p:attrNameLst>
                                          </p:cBhvr>
                                          <p:tavLst>
                                            <p:tav tm="0">
                                              <p:val>
                                                <p:strVal val="0-#ppt_w/2"/>
                                              </p:val>
                                            </p:tav>
                                            <p:tav tm="100000">
                                              <p:val>
                                                <p:strVal val="#ppt_x"/>
                                              </p:val>
                                            </p:tav>
                                          </p:tavLst>
                                        </p:anim>
                                        <p:anim calcmode="lin" valueType="num" p14:bounceEnd="33333">
                                          <p:cBhvr additive="base">
                                            <p:cTn id="56" dur="1000" fill="hold"/>
                                            <p:tgtEl>
                                              <p:spTgt spid="51"/>
                                            </p:tgtEl>
                                            <p:attrNameLst>
                                              <p:attrName>ppt_y</p:attrName>
                                            </p:attrNameLst>
                                          </p:cBhvr>
                                          <p:tavLst>
                                            <p:tav tm="0">
                                              <p:val>
                                                <p:strVal val="#ppt_y"/>
                                              </p:val>
                                            </p:tav>
                                            <p:tav tm="100000">
                                              <p:val>
                                                <p:strVal val="#ppt_y"/>
                                              </p:val>
                                            </p:tav>
                                          </p:tavLst>
                                        </p:anim>
                                      </p:childTnLst>
                                    </p:cTn>
                                  </p:par>
                                </p:childTnLst>
                              </p:cTn>
                            </p:par>
                            <p:par>
                              <p:cTn id="57" fill="hold">
                                <p:stCondLst>
                                  <p:cond delay="8450"/>
                                </p:stCondLst>
                                <p:childTnLst>
                                  <p:par>
                                    <p:cTn id="58" presetID="42" presetClass="entr" presetSubtype="0" fill="hold" grpId="0"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250"/>
                                            <p:tgtEl>
                                              <p:spTgt spid="56"/>
                                            </p:tgtEl>
                                          </p:cBhvr>
                                        </p:animEffect>
                                        <p:anim calcmode="lin" valueType="num">
                                          <p:cBhvr>
                                            <p:cTn id="61" dur="1250" fill="hold"/>
                                            <p:tgtEl>
                                              <p:spTgt spid="56"/>
                                            </p:tgtEl>
                                            <p:attrNameLst>
                                              <p:attrName>ppt_x</p:attrName>
                                            </p:attrNameLst>
                                          </p:cBhvr>
                                          <p:tavLst>
                                            <p:tav tm="0">
                                              <p:val>
                                                <p:strVal val="#ppt_x"/>
                                              </p:val>
                                            </p:tav>
                                            <p:tav tm="100000">
                                              <p:val>
                                                <p:strVal val="#ppt_x"/>
                                              </p:val>
                                            </p:tav>
                                          </p:tavLst>
                                        </p:anim>
                                        <p:anim calcmode="lin" valueType="num">
                                          <p:cBhvr>
                                            <p:cTn id="62" dur="1250" fill="hold"/>
                                            <p:tgtEl>
                                              <p:spTgt spid="56"/>
                                            </p:tgtEl>
                                            <p:attrNameLst>
                                              <p:attrName>ppt_y</p:attrName>
                                            </p:attrNameLst>
                                          </p:cBhvr>
                                          <p:tavLst>
                                            <p:tav tm="0">
                                              <p:val>
                                                <p:strVal val="#ppt_y+.1"/>
                                              </p:val>
                                            </p:tav>
                                            <p:tav tm="100000">
                                              <p:val>
                                                <p:strVal val="#ppt_y"/>
                                              </p:val>
                                            </p:tav>
                                          </p:tavLst>
                                        </p:anim>
                                      </p:childTnLst>
                                    </p:cTn>
                                  </p:par>
                                </p:childTnLst>
                              </p:cTn>
                            </p:par>
                            <p:par>
                              <p:cTn id="63" fill="hold">
                                <p:stCondLst>
                                  <p:cond delay="9700"/>
                                </p:stCondLst>
                                <p:childTnLst>
                                  <p:par>
                                    <p:cTn id="64" presetID="14" presetClass="entr" presetSubtype="10"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randombar(horizontal)">
                                          <p:cBhvr>
                                            <p:cTn id="66" dur="750"/>
                                            <p:tgtEl>
                                              <p:spTgt spid="54"/>
                                            </p:tgtEl>
                                          </p:cBhvr>
                                        </p:animEffect>
                                      </p:childTnLst>
                                    </p:cTn>
                                  </p:par>
                                </p:childTnLst>
                              </p:cTn>
                            </p:par>
                            <p:par>
                              <p:cTn id="67" fill="hold">
                                <p:stCondLst>
                                  <p:cond delay="10450"/>
                                </p:stCondLst>
                                <p:childTnLst>
                                  <p:par>
                                    <p:cTn id="68" presetID="42" presetClass="entr" presetSubtype="0"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1250"/>
                                            <p:tgtEl>
                                              <p:spTgt spid="57"/>
                                            </p:tgtEl>
                                          </p:cBhvr>
                                        </p:animEffect>
                                        <p:anim calcmode="lin" valueType="num">
                                          <p:cBhvr>
                                            <p:cTn id="71" dur="1250" fill="hold"/>
                                            <p:tgtEl>
                                              <p:spTgt spid="57"/>
                                            </p:tgtEl>
                                            <p:attrNameLst>
                                              <p:attrName>ppt_x</p:attrName>
                                            </p:attrNameLst>
                                          </p:cBhvr>
                                          <p:tavLst>
                                            <p:tav tm="0">
                                              <p:val>
                                                <p:strVal val="#ppt_x"/>
                                              </p:val>
                                            </p:tav>
                                            <p:tav tm="100000">
                                              <p:val>
                                                <p:strVal val="#ppt_x"/>
                                              </p:val>
                                            </p:tav>
                                          </p:tavLst>
                                        </p:anim>
                                        <p:anim calcmode="lin" valueType="num">
                                          <p:cBhvr>
                                            <p:cTn id="72" dur="1250" fill="hold"/>
                                            <p:tgtEl>
                                              <p:spTgt spid="57"/>
                                            </p:tgtEl>
                                            <p:attrNameLst>
                                              <p:attrName>ppt_y</p:attrName>
                                            </p:attrNameLst>
                                          </p:cBhvr>
                                          <p:tavLst>
                                            <p:tav tm="0">
                                              <p:val>
                                                <p:strVal val="#ppt_y+.1"/>
                                              </p:val>
                                            </p:tav>
                                            <p:tav tm="100000">
                                              <p:val>
                                                <p:strVal val="#ppt_y"/>
                                              </p:val>
                                            </p:tav>
                                          </p:tavLst>
                                        </p:anim>
                                      </p:childTnLst>
                                    </p:cTn>
                                  </p:par>
                                </p:childTnLst>
                              </p:cTn>
                            </p:par>
                            <p:par>
                              <p:cTn id="73" fill="hold">
                                <p:stCondLst>
                                  <p:cond delay="11700"/>
                                </p:stCondLst>
                                <p:childTnLst>
                                  <p:par>
                                    <p:cTn id="74" presetID="14" presetClass="entr" presetSubtype="10" fill="hold" grpId="0"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randombar(horizontal)">
                                          <p:cBhvr>
                                            <p:cTn id="76" dur="750"/>
                                            <p:tgtEl>
                                              <p:spTgt spid="55"/>
                                            </p:tgtEl>
                                          </p:cBhvr>
                                        </p:animEffect>
                                      </p:childTnLst>
                                    </p:cTn>
                                  </p:par>
                                </p:childTnLst>
                              </p:cTn>
                            </p:par>
                            <p:par>
                              <p:cTn id="77" fill="hold">
                                <p:stCondLst>
                                  <p:cond delay="12450"/>
                                </p:stCondLst>
                                <p:childTnLst>
                                  <p:par>
                                    <p:cTn id="78" presetID="42" presetClass="entr" presetSubtype="0"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1250"/>
                                            <p:tgtEl>
                                              <p:spTgt spid="60"/>
                                            </p:tgtEl>
                                          </p:cBhvr>
                                        </p:animEffect>
                                        <p:anim calcmode="lin" valueType="num">
                                          <p:cBhvr>
                                            <p:cTn id="81" dur="1250" fill="hold"/>
                                            <p:tgtEl>
                                              <p:spTgt spid="60"/>
                                            </p:tgtEl>
                                            <p:attrNameLst>
                                              <p:attrName>ppt_x</p:attrName>
                                            </p:attrNameLst>
                                          </p:cBhvr>
                                          <p:tavLst>
                                            <p:tav tm="0">
                                              <p:val>
                                                <p:strVal val="#ppt_x"/>
                                              </p:val>
                                            </p:tav>
                                            <p:tav tm="100000">
                                              <p:val>
                                                <p:strVal val="#ppt_x"/>
                                              </p:val>
                                            </p:tav>
                                          </p:tavLst>
                                        </p:anim>
                                        <p:anim calcmode="lin" valueType="num">
                                          <p:cBhvr>
                                            <p:cTn id="82" dur="1250" fill="hold"/>
                                            <p:tgtEl>
                                              <p:spTgt spid="60"/>
                                            </p:tgtEl>
                                            <p:attrNameLst>
                                              <p:attrName>ppt_y</p:attrName>
                                            </p:attrNameLst>
                                          </p:cBhvr>
                                          <p:tavLst>
                                            <p:tav tm="0">
                                              <p:val>
                                                <p:strVal val="#ppt_y+.1"/>
                                              </p:val>
                                            </p:tav>
                                            <p:tav tm="100000">
                                              <p:val>
                                                <p:strVal val="#ppt_y"/>
                                              </p:val>
                                            </p:tav>
                                          </p:tavLst>
                                        </p:anim>
                                      </p:childTnLst>
                                    </p:cTn>
                                  </p:par>
                                </p:childTnLst>
                              </p:cTn>
                            </p:par>
                            <p:par>
                              <p:cTn id="83" fill="hold">
                                <p:stCondLst>
                                  <p:cond delay="13700"/>
                                </p:stCondLst>
                                <p:childTnLst>
                                  <p:par>
                                    <p:cTn id="84" presetID="14" presetClass="entr" presetSubtype="1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randombar(horizontal)">
                                          <p:cBhvr>
                                            <p:cTn id="86" dur="750"/>
                                            <p:tgtEl>
                                              <p:spTgt spid="53"/>
                                            </p:tgtEl>
                                          </p:cBhvr>
                                        </p:animEffect>
                                      </p:childTnLst>
                                    </p:cTn>
                                  </p:par>
                                </p:childTnLst>
                              </p:cTn>
                            </p:par>
                            <p:par>
                              <p:cTn id="87" fill="hold">
                                <p:stCondLst>
                                  <p:cond delay="14450"/>
                                </p:stCondLst>
                                <p:childTnLst>
                                  <p:par>
                                    <p:cTn id="88" presetID="1" presetClass="entr" presetSubtype="0" fill="hold" grpId="0" nodeType="afterEffect">
                                      <p:stCondLst>
                                        <p:cond delay="0"/>
                                      </p:stCondLst>
                                      <p:iterate type="lt">
                                        <p:tmAbs val="80"/>
                                      </p:iterate>
                                      <p:childTnLst>
                                        <p:set>
                                          <p:cBhvr>
                                            <p:cTn id="89" dur="1" fill="hold">
                                              <p:stCondLst>
                                                <p:cond delay="0"/>
                                              </p:stCondLst>
                                            </p:cTn>
                                            <p:tgtEl>
                                              <p:spTgt spid="49"/>
                                            </p:tgtEl>
                                            <p:attrNameLst>
                                              <p:attrName>style.visibility</p:attrName>
                                            </p:attrNameLst>
                                          </p:cBhvr>
                                          <p:to>
                                            <p:strVal val="visible"/>
                                          </p:to>
                                        </p:set>
                                      </p:childTnLst>
                                    </p:cTn>
                                  </p:par>
                                </p:childTnLst>
                              </p:cTn>
                            </p:par>
                            <p:par>
                              <p:cTn id="90" fill="hold">
                                <p:stCondLst>
                                  <p:cond delay="17091"/>
                                </p:stCondLst>
                                <p:childTnLst>
                                  <p:par>
                                    <p:cTn id="91" presetID="10" presetClass="entr" presetSubtype="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5" grpId="0"/>
          <p:bldP spid="47" grpId="0"/>
          <p:bldP spid="49" grpId="0"/>
          <p:bldP spid="50" grpId="0" animBg="1"/>
          <p:bldP spid="51" grpId="0" animBg="1"/>
          <p:bldP spid="52" grpId="0" animBg="1"/>
          <p:bldP spid="53" grpId="0"/>
          <p:bldP spid="54" grpId="0"/>
          <p:bldP spid="55" grpId="0"/>
          <p:bldP spid="56" grpId="0" animBg="1"/>
          <p:bldP spid="57" grpId="0" animBg="1"/>
          <p:bldP spid="60" grpId="0"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750"/>
                                            <p:tgtEl>
                                              <p:spTgt spid="44"/>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950"/>
                                            <p:tgtEl>
                                              <p:spTgt spid="48"/>
                                            </p:tgtEl>
                                          </p:cBhvr>
                                        </p:animEffect>
                                        <p:anim calcmode="lin" valueType="num">
                                          <p:cBhvr>
                                            <p:cTn id="23" dur="950" fill="hold"/>
                                            <p:tgtEl>
                                              <p:spTgt spid="48"/>
                                            </p:tgtEl>
                                            <p:attrNameLst>
                                              <p:attrName>ppt_x</p:attrName>
                                            </p:attrNameLst>
                                          </p:cBhvr>
                                          <p:tavLst>
                                            <p:tav tm="0">
                                              <p:val>
                                                <p:strVal val="#ppt_x"/>
                                              </p:val>
                                            </p:tav>
                                            <p:tav tm="100000">
                                              <p:val>
                                                <p:strVal val="#ppt_x"/>
                                              </p:val>
                                            </p:tav>
                                          </p:tavLst>
                                        </p:anim>
                                        <p:anim calcmode="lin" valueType="num">
                                          <p:cBhvr>
                                            <p:cTn id="24" dur="950" fill="hold"/>
                                            <p:tgtEl>
                                              <p:spTgt spid="48"/>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fill="hold"/>
                                            <p:tgtEl>
                                              <p:spTgt spid="46"/>
                                            </p:tgtEl>
                                            <p:attrNameLst>
                                              <p:attrName>ppt_x</p:attrName>
                                            </p:attrNameLst>
                                          </p:cBhvr>
                                          <p:tavLst>
                                            <p:tav tm="0">
                                              <p:val>
                                                <p:strVal val="0-#ppt_w/2"/>
                                              </p:val>
                                            </p:tav>
                                            <p:tav tm="100000">
                                              <p:val>
                                                <p:strVal val="#ppt_x"/>
                                              </p:val>
                                            </p:tav>
                                          </p:tavLst>
                                        </p:anim>
                                        <p:anim calcmode="lin" valueType="num">
                                          <p:cBhvr additive="base">
                                            <p:cTn id="29" dur="500" fill="hold"/>
                                            <p:tgtEl>
                                              <p:spTgt spid="46"/>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500"/>
                                            <p:tgtEl>
                                              <p:spTgt spid="47"/>
                                            </p:tgtEl>
                                          </p:cBhvr>
                                        </p:animEffect>
                                        <p:anim calcmode="lin" valueType="num">
                                          <p:cBhvr>
                                            <p:cTn id="34" dur="1500" fill="hold"/>
                                            <p:tgtEl>
                                              <p:spTgt spid="47"/>
                                            </p:tgtEl>
                                            <p:attrNameLst>
                                              <p:attrName>ppt_x</p:attrName>
                                            </p:attrNameLst>
                                          </p:cBhvr>
                                          <p:tavLst>
                                            <p:tav tm="0">
                                              <p:val>
                                                <p:strVal val="#ppt_x"/>
                                              </p:val>
                                            </p:tav>
                                            <p:tav tm="100000">
                                              <p:val>
                                                <p:strVal val="#ppt_x"/>
                                              </p:val>
                                            </p:tav>
                                          </p:tavLst>
                                        </p:anim>
                                        <p:anim calcmode="lin" valueType="num">
                                          <p:cBhvr>
                                            <p:cTn id="35" dur="1500" fill="hold"/>
                                            <p:tgtEl>
                                              <p:spTgt spid="4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500"/>
                                            <p:tgtEl>
                                              <p:spTgt spid="45"/>
                                            </p:tgtEl>
                                          </p:cBhvr>
                                        </p:animEffect>
                                        <p:anim calcmode="lin" valueType="num">
                                          <p:cBhvr>
                                            <p:cTn id="39" dur="1500" fill="hold"/>
                                            <p:tgtEl>
                                              <p:spTgt spid="45"/>
                                            </p:tgtEl>
                                            <p:attrNameLst>
                                              <p:attrName>ppt_x</p:attrName>
                                            </p:attrNameLst>
                                          </p:cBhvr>
                                          <p:tavLst>
                                            <p:tav tm="0">
                                              <p:val>
                                                <p:strVal val="#ppt_x"/>
                                              </p:val>
                                            </p:tav>
                                            <p:tav tm="100000">
                                              <p:val>
                                                <p:strVal val="#ppt_x"/>
                                              </p:val>
                                            </p:tav>
                                          </p:tavLst>
                                        </p:anim>
                                        <p:anim calcmode="lin" valueType="num">
                                          <p:cBhvr>
                                            <p:cTn id="40" dur="15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16" presetClass="entr" presetSubtype="37"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outVertical)">
                                          <p:cBhvr>
                                            <p:cTn id="44" dur="1250"/>
                                            <p:tgtEl>
                                              <p:spTgt spid="50"/>
                                            </p:tgtEl>
                                          </p:cBhvr>
                                        </p:animEffect>
                                      </p:childTnLst>
                                    </p:cTn>
                                  </p:par>
                                </p:childTnLst>
                              </p:cTn>
                            </p:par>
                            <p:par>
                              <p:cTn id="45" fill="hold">
                                <p:stCondLst>
                                  <p:cond delay="5950"/>
                                </p:stCondLst>
                                <p:childTnLst>
                                  <p:par>
                                    <p:cTn id="46" presetID="31" presetClass="entr" presetSubtype="0"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1500" fill="hold"/>
                                            <p:tgtEl>
                                              <p:spTgt spid="52"/>
                                            </p:tgtEl>
                                            <p:attrNameLst>
                                              <p:attrName>ppt_w</p:attrName>
                                            </p:attrNameLst>
                                          </p:cBhvr>
                                          <p:tavLst>
                                            <p:tav tm="0">
                                              <p:val>
                                                <p:fltVal val="0"/>
                                              </p:val>
                                            </p:tav>
                                            <p:tav tm="100000">
                                              <p:val>
                                                <p:strVal val="#ppt_w"/>
                                              </p:val>
                                            </p:tav>
                                          </p:tavLst>
                                        </p:anim>
                                        <p:anim calcmode="lin" valueType="num">
                                          <p:cBhvr>
                                            <p:cTn id="49" dur="1500" fill="hold"/>
                                            <p:tgtEl>
                                              <p:spTgt spid="52"/>
                                            </p:tgtEl>
                                            <p:attrNameLst>
                                              <p:attrName>ppt_h</p:attrName>
                                            </p:attrNameLst>
                                          </p:cBhvr>
                                          <p:tavLst>
                                            <p:tav tm="0">
                                              <p:val>
                                                <p:fltVal val="0"/>
                                              </p:val>
                                            </p:tav>
                                            <p:tav tm="100000">
                                              <p:val>
                                                <p:strVal val="#ppt_h"/>
                                              </p:val>
                                            </p:tav>
                                          </p:tavLst>
                                        </p:anim>
                                        <p:anim calcmode="lin" valueType="num">
                                          <p:cBhvr>
                                            <p:cTn id="50" dur="1500" fill="hold"/>
                                            <p:tgtEl>
                                              <p:spTgt spid="52"/>
                                            </p:tgtEl>
                                            <p:attrNameLst>
                                              <p:attrName>style.rotation</p:attrName>
                                            </p:attrNameLst>
                                          </p:cBhvr>
                                          <p:tavLst>
                                            <p:tav tm="0">
                                              <p:val>
                                                <p:fltVal val="90"/>
                                              </p:val>
                                            </p:tav>
                                            <p:tav tm="100000">
                                              <p:val>
                                                <p:fltVal val="0"/>
                                              </p:val>
                                            </p:tav>
                                          </p:tavLst>
                                        </p:anim>
                                        <p:animEffect transition="in" filter="fade">
                                          <p:cBhvr>
                                            <p:cTn id="51" dur="1500"/>
                                            <p:tgtEl>
                                              <p:spTgt spid="52"/>
                                            </p:tgtEl>
                                          </p:cBhvr>
                                        </p:animEffect>
                                      </p:childTnLst>
                                    </p:cTn>
                                  </p:par>
                                </p:childTnLst>
                              </p:cTn>
                            </p:par>
                            <p:par>
                              <p:cTn id="52" fill="hold">
                                <p:stCondLst>
                                  <p:cond delay="7450"/>
                                </p:stCondLst>
                                <p:childTnLst>
                                  <p:par>
                                    <p:cTn id="53" presetID="2" presetClass="entr" presetSubtype="8"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1000" fill="hold"/>
                                            <p:tgtEl>
                                              <p:spTgt spid="51"/>
                                            </p:tgtEl>
                                            <p:attrNameLst>
                                              <p:attrName>ppt_x</p:attrName>
                                            </p:attrNameLst>
                                          </p:cBhvr>
                                          <p:tavLst>
                                            <p:tav tm="0">
                                              <p:val>
                                                <p:strVal val="0-#ppt_w/2"/>
                                              </p:val>
                                            </p:tav>
                                            <p:tav tm="100000">
                                              <p:val>
                                                <p:strVal val="#ppt_x"/>
                                              </p:val>
                                            </p:tav>
                                          </p:tavLst>
                                        </p:anim>
                                        <p:anim calcmode="lin" valueType="num">
                                          <p:cBhvr additive="base">
                                            <p:cTn id="56" dur="1000" fill="hold"/>
                                            <p:tgtEl>
                                              <p:spTgt spid="51"/>
                                            </p:tgtEl>
                                            <p:attrNameLst>
                                              <p:attrName>ppt_y</p:attrName>
                                            </p:attrNameLst>
                                          </p:cBhvr>
                                          <p:tavLst>
                                            <p:tav tm="0">
                                              <p:val>
                                                <p:strVal val="#ppt_y"/>
                                              </p:val>
                                            </p:tav>
                                            <p:tav tm="100000">
                                              <p:val>
                                                <p:strVal val="#ppt_y"/>
                                              </p:val>
                                            </p:tav>
                                          </p:tavLst>
                                        </p:anim>
                                      </p:childTnLst>
                                    </p:cTn>
                                  </p:par>
                                </p:childTnLst>
                              </p:cTn>
                            </p:par>
                            <p:par>
                              <p:cTn id="57" fill="hold">
                                <p:stCondLst>
                                  <p:cond delay="8450"/>
                                </p:stCondLst>
                                <p:childTnLst>
                                  <p:par>
                                    <p:cTn id="58" presetID="42" presetClass="entr" presetSubtype="0" fill="hold" grpId="0"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250"/>
                                            <p:tgtEl>
                                              <p:spTgt spid="56"/>
                                            </p:tgtEl>
                                          </p:cBhvr>
                                        </p:animEffect>
                                        <p:anim calcmode="lin" valueType="num">
                                          <p:cBhvr>
                                            <p:cTn id="61" dur="1250" fill="hold"/>
                                            <p:tgtEl>
                                              <p:spTgt spid="56"/>
                                            </p:tgtEl>
                                            <p:attrNameLst>
                                              <p:attrName>ppt_x</p:attrName>
                                            </p:attrNameLst>
                                          </p:cBhvr>
                                          <p:tavLst>
                                            <p:tav tm="0">
                                              <p:val>
                                                <p:strVal val="#ppt_x"/>
                                              </p:val>
                                            </p:tav>
                                            <p:tav tm="100000">
                                              <p:val>
                                                <p:strVal val="#ppt_x"/>
                                              </p:val>
                                            </p:tav>
                                          </p:tavLst>
                                        </p:anim>
                                        <p:anim calcmode="lin" valueType="num">
                                          <p:cBhvr>
                                            <p:cTn id="62" dur="1250" fill="hold"/>
                                            <p:tgtEl>
                                              <p:spTgt spid="56"/>
                                            </p:tgtEl>
                                            <p:attrNameLst>
                                              <p:attrName>ppt_y</p:attrName>
                                            </p:attrNameLst>
                                          </p:cBhvr>
                                          <p:tavLst>
                                            <p:tav tm="0">
                                              <p:val>
                                                <p:strVal val="#ppt_y+.1"/>
                                              </p:val>
                                            </p:tav>
                                            <p:tav tm="100000">
                                              <p:val>
                                                <p:strVal val="#ppt_y"/>
                                              </p:val>
                                            </p:tav>
                                          </p:tavLst>
                                        </p:anim>
                                      </p:childTnLst>
                                    </p:cTn>
                                  </p:par>
                                </p:childTnLst>
                              </p:cTn>
                            </p:par>
                            <p:par>
                              <p:cTn id="63" fill="hold">
                                <p:stCondLst>
                                  <p:cond delay="9700"/>
                                </p:stCondLst>
                                <p:childTnLst>
                                  <p:par>
                                    <p:cTn id="64" presetID="14" presetClass="entr" presetSubtype="10"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randombar(horizontal)">
                                          <p:cBhvr>
                                            <p:cTn id="66" dur="750"/>
                                            <p:tgtEl>
                                              <p:spTgt spid="54"/>
                                            </p:tgtEl>
                                          </p:cBhvr>
                                        </p:animEffect>
                                      </p:childTnLst>
                                    </p:cTn>
                                  </p:par>
                                </p:childTnLst>
                              </p:cTn>
                            </p:par>
                            <p:par>
                              <p:cTn id="67" fill="hold">
                                <p:stCondLst>
                                  <p:cond delay="10450"/>
                                </p:stCondLst>
                                <p:childTnLst>
                                  <p:par>
                                    <p:cTn id="68" presetID="42" presetClass="entr" presetSubtype="0"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1250"/>
                                            <p:tgtEl>
                                              <p:spTgt spid="57"/>
                                            </p:tgtEl>
                                          </p:cBhvr>
                                        </p:animEffect>
                                        <p:anim calcmode="lin" valueType="num">
                                          <p:cBhvr>
                                            <p:cTn id="71" dur="1250" fill="hold"/>
                                            <p:tgtEl>
                                              <p:spTgt spid="57"/>
                                            </p:tgtEl>
                                            <p:attrNameLst>
                                              <p:attrName>ppt_x</p:attrName>
                                            </p:attrNameLst>
                                          </p:cBhvr>
                                          <p:tavLst>
                                            <p:tav tm="0">
                                              <p:val>
                                                <p:strVal val="#ppt_x"/>
                                              </p:val>
                                            </p:tav>
                                            <p:tav tm="100000">
                                              <p:val>
                                                <p:strVal val="#ppt_x"/>
                                              </p:val>
                                            </p:tav>
                                          </p:tavLst>
                                        </p:anim>
                                        <p:anim calcmode="lin" valueType="num">
                                          <p:cBhvr>
                                            <p:cTn id="72" dur="1250" fill="hold"/>
                                            <p:tgtEl>
                                              <p:spTgt spid="57"/>
                                            </p:tgtEl>
                                            <p:attrNameLst>
                                              <p:attrName>ppt_y</p:attrName>
                                            </p:attrNameLst>
                                          </p:cBhvr>
                                          <p:tavLst>
                                            <p:tav tm="0">
                                              <p:val>
                                                <p:strVal val="#ppt_y+.1"/>
                                              </p:val>
                                            </p:tav>
                                            <p:tav tm="100000">
                                              <p:val>
                                                <p:strVal val="#ppt_y"/>
                                              </p:val>
                                            </p:tav>
                                          </p:tavLst>
                                        </p:anim>
                                      </p:childTnLst>
                                    </p:cTn>
                                  </p:par>
                                </p:childTnLst>
                              </p:cTn>
                            </p:par>
                            <p:par>
                              <p:cTn id="73" fill="hold">
                                <p:stCondLst>
                                  <p:cond delay="11700"/>
                                </p:stCondLst>
                                <p:childTnLst>
                                  <p:par>
                                    <p:cTn id="74" presetID="14" presetClass="entr" presetSubtype="10" fill="hold" grpId="0"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randombar(horizontal)">
                                          <p:cBhvr>
                                            <p:cTn id="76" dur="750"/>
                                            <p:tgtEl>
                                              <p:spTgt spid="55"/>
                                            </p:tgtEl>
                                          </p:cBhvr>
                                        </p:animEffect>
                                      </p:childTnLst>
                                    </p:cTn>
                                  </p:par>
                                </p:childTnLst>
                              </p:cTn>
                            </p:par>
                            <p:par>
                              <p:cTn id="77" fill="hold">
                                <p:stCondLst>
                                  <p:cond delay="12450"/>
                                </p:stCondLst>
                                <p:childTnLst>
                                  <p:par>
                                    <p:cTn id="78" presetID="42" presetClass="entr" presetSubtype="0"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1250"/>
                                            <p:tgtEl>
                                              <p:spTgt spid="60"/>
                                            </p:tgtEl>
                                          </p:cBhvr>
                                        </p:animEffect>
                                        <p:anim calcmode="lin" valueType="num">
                                          <p:cBhvr>
                                            <p:cTn id="81" dur="1250" fill="hold"/>
                                            <p:tgtEl>
                                              <p:spTgt spid="60"/>
                                            </p:tgtEl>
                                            <p:attrNameLst>
                                              <p:attrName>ppt_x</p:attrName>
                                            </p:attrNameLst>
                                          </p:cBhvr>
                                          <p:tavLst>
                                            <p:tav tm="0">
                                              <p:val>
                                                <p:strVal val="#ppt_x"/>
                                              </p:val>
                                            </p:tav>
                                            <p:tav tm="100000">
                                              <p:val>
                                                <p:strVal val="#ppt_x"/>
                                              </p:val>
                                            </p:tav>
                                          </p:tavLst>
                                        </p:anim>
                                        <p:anim calcmode="lin" valueType="num">
                                          <p:cBhvr>
                                            <p:cTn id="82" dur="1250" fill="hold"/>
                                            <p:tgtEl>
                                              <p:spTgt spid="60"/>
                                            </p:tgtEl>
                                            <p:attrNameLst>
                                              <p:attrName>ppt_y</p:attrName>
                                            </p:attrNameLst>
                                          </p:cBhvr>
                                          <p:tavLst>
                                            <p:tav tm="0">
                                              <p:val>
                                                <p:strVal val="#ppt_y+.1"/>
                                              </p:val>
                                            </p:tav>
                                            <p:tav tm="100000">
                                              <p:val>
                                                <p:strVal val="#ppt_y"/>
                                              </p:val>
                                            </p:tav>
                                          </p:tavLst>
                                        </p:anim>
                                      </p:childTnLst>
                                    </p:cTn>
                                  </p:par>
                                </p:childTnLst>
                              </p:cTn>
                            </p:par>
                            <p:par>
                              <p:cTn id="83" fill="hold">
                                <p:stCondLst>
                                  <p:cond delay="13700"/>
                                </p:stCondLst>
                                <p:childTnLst>
                                  <p:par>
                                    <p:cTn id="84" presetID="14" presetClass="entr" presetSubtype="1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randombar(horizontal)">
                                          <p:cBhvr>
                                            <p:cTn id="86" dur="750"/>
                                            <p:tgtEl>
                                              <p:spTgt spid="53"/>
                                            </p:tgtEl>
                                          </p:cBhvr>
                                        </p:animEffect>
                                      </p:childTnLst>
                                    </p:cTn>
                                  </p:par>
                                </p:childTnLst>
                              </p:cTn>
                            </p:par>
                            <p:par>
                              <p:cTn id="87" fill="hold">
                                <p:stCondLst>
                                  <p:cond delay="14450"/>
                                </p:stCondLst>
                                <p:childTnLst>
                                  <p:par>
                                    <p:cTn id="88" presetID="1" presetClass="entr" presetSubtype="0" fill="hold" grpId="0" nodeType="afterEffect">
                                      <p:stCondLst>
                                        <p:cond delay="0"/>
                                      </p:stCondLst>
                                      <p:iterate type="lt">
                                        <p:tmAbs val="80"/>
                                      </p:iterate>
                                      <p:childTnLst>
                                        <p:set>
                                          <p:cBhvr>
                                            <p:cTn id="89" dur="1" fill="hold">
                                              <p:stCondLst>
                                                <p:cond delay="0"/>
                                              </p:stCondLst>
                                            </p:cTn>
                                            <p:tgtEl>
                                              <p:spTgt spid="49"/>
                                            </p:tgtEl>
                                            <p:attrNameLst>
                                              <p:attrName>style.visibility</p:attrName>
                                            </p:attrNameLst>
                                          </p:cBhvr>
                                          <p:to>
                                            <p:strVal val="visible"/>
                                          </p:to>
                                        </p:set>
                                      </p:childTnLst>
                                    </p:cTn>
                                  </p:par>
                                </p:childTnLst>
                              </p:cTn>
                            </p:par>
                            <p:par>
                              <p:cTn id="90" fill="hold">
                                <p:stCondLst>
                                  <p:cond delay="17091"/>
                                </p:stCondLst>
                                <p:childTnLst>
                                  <p:par>
                                    <p:cTn id="91" presetID="10" presetClass="entr" presetSubtype="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5" grpId="0"/>
          <p:bldP spid="47" grpId="0"/>
          <p:bldP spid="49" grpId="0"/>
          <p:bldP spid="50" grpId="0" animBg="1"/>
          <p:bldP spid="51" grpId="0" animBg="1"/>
          <p:bldP spid="52" grpId="0" animBg="1"/>
          <p:bldP spid="53" grpId="0"/>
          <p:bldP spid="54" grpId="0"/>
          <p:bldP spid="55" grpId="0"/>
          <p:bldP spid="56" grpId="0" animBg="1"/>
          <p:bldP spid="57" grpId="0" animBg="1"/>
          <p:bldP spid="60" grpId="0" animBg="1"/>
          <p:bldP spid="2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2987824" y="1307685"/>
            <a:ext cx="5960220" cy="1908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41" name="矩形 40"/>
          <p:cNvSpPr/>
          <p:nvPr/>
        </p:nvSpPr>
        <p:spPr>
          <a:xfrm>
            <a:off x="3042817" y="1575972"/>
            <a:ext cx="5724680" cy="307777"/>
          </a:xfrm>
          <a:prstGeom prst="rect">
            <a:avLst/>
          </a:prstGeom>
        </p:spPr>
        <p:txBody>
          <a:bodyPr wrap="square">
            <a:spAutoFit/>
          </a:bodyPr>
          <a:lstStyle/>
          <a:p>
            <a:r>
              <a:rPr lang="zh-CN" altLang="en-US" sz="1400" b="1" dirty="0">
                <a:solidFill>
                  <a:schemeClr val="accent1"/>
                </a:solidFill>
              </a:rPr>
              <a:t>农村、</a:t>
            </a:r>
            <a:r>
              <a:rPr lang="zh-CN" altLang="en-US" sz="1400" b="1" dirty="0" smtClean="0">
                <a:solidFill>
                  <a:schemeClr val="accent1"/>
                </a:solidFill>
              </a:rPr>
              <a:t>社区</a:t>
            </a:r>
            <a:r>
              <a:rPr lang="zh-CN" altLang="en-US" sz="1400" dirty="0" smtClean="0"/>
              <a:t>，</a:t>
            </a:r>
            <a:r>
              <a:rPr lang="zh-CN" altLang="en-US" sz="1200" dirty="0" smtClean="0"/>
              <a:t>重点</a:t>
            </a:r>
            <a:r>
              <a:rPr lang="zh-CN" altLang="en-US" sz="1200" dirty="0"/>
              <a:t>落实党员设岗定责和承诺践诺制度</a:t>
            </a:r>
          </a:p>
        </p:txBody>
      </p:sp>
      <p:sp>
        <p:nvSpPr>
          <p:cNvPr id="42" name="矩形 41"/>
          <p:cNvSpPr/>
          <p:nvPr/>
        </p:nvSpPr>
        <p:spPr>
          <a:xfrm>
            <a:off x="3042817" y="1871843"/>
            <a:ext cx="5832648" cy="307777"/>
          </a:xfrm>
          <a:prstGeom prst="rect">
            <a:avLst/>
          </a:prstGeom>
        </p:spPr>
        <p:txBody>
          <a:bodyPr wrap="square">
            <a:spAutoFit/>
          </a:bodyPr>
          <a:lstStyle/>
          <a:p>
            <a:r>
              <a:rPr lang="zh-CN" altLang="zh-CN" sz="1400" b="1" dirty="0" smtClean="0">
                <a:solidFill>
                  <a:schemeClr val="accent1"/>
                </a:solidFill>
              </a:rPr>
              <a:t>国有</a:t>
            </a:r>
            <a:r>
              <a:rPr lang="zh-CN" altLang="zh-CN" sz="1400" b="1" dirty="0">
                <a:solidFill>
                  <a:schemeClr val="accent1"/>
                </a:solidFill>
              </a:rPr>
              <a:t>企业和非公有制企业、社会组织</a:t>
            </a:r>
            <a:r>
              <a:rPr lang="zh-CN" altLang="zh-CN" sz="1200" dirty="0"/>
              <a:t>，重点落实党员示范岗和党员责任区制度</a:t>
            </a:r>
            <a:endParaRPr lang="zh-CN" altLang="en-US" sz="1200" dirty="0"/>
          </a:p>
        </p:txBody>
      </p:sp>
      <p:sp>
        <p:nvSpPr>
          <p:cNvPr id="43" name="矩形 42"/>
          <p:cNvSpPr/>
          <p:nvPr/>
        </p:nvSpPr>
        <p:spPr>
          <a:xfrm>
            <a:off x="3042817" y="2167714"/>
            <a:ext cx="5471141" cy="307777"/>
          </a:xfrm>
          <a:prstGeom prst="rect">
            <a:avLst/>
          </a:prstGeom>
        </p:spPr>
        <p:txBody>
          <a:bodyPr wrap="square">
            <a:spAutoFit/>
          </a:bodyPr>
          <a:lstStyle/>
          <a:p>
            <a:r>
              <a:rPr lang="zh-CN" altLang="en-US" sz="1400" b="1" dirty="0">
                <a:solidFill>
                  <a:schemeClr val="accent1"/>
                </a:solidFill>
              </a:rPr>
              <a:t>窗口单位和服务行业</a:t>
            </a:r>
            <a:r>
              <a:rPr lang="zh-CN" altLang="en-US" sz="1200" dirty="0"/>
              <a:t>，重点落实党员挂牌上岗、亮明身份制度</a:t>
            </a:r>
          </a:p>
        </p:txBody>
      </p:sp>
      <p:sp>
        <p:nvSpPr>
          <p:cNvPr id="44" name="矩形 43"/>
          <p:cNvSpPr/>
          <p:nvPr/>
        </p:nvSpPr>
        <p:spPr>
          <a:xfrm>
            <a:off x="3042817" y="2463585"/>
            <a:ext cx="6012160" cy="307777"/>
          </a:xfrm>
          <a:prstGeom prst="rect">
            <a:avLst/>
          </a:prstGeom>
        </p:spPr>
        <p:txBody>
          <a:bodyPr wrap="square">
            <a:spAutoFit/>
          </a:bodyPr>
          <a:lstStyle/>
          <a:p>
            <a:r>
              <a:rPr lang="zh-CN" altLang="zh-CN" sz="1400" b="1" dirty="0">
                <a:solidFill>
                  <a:schemeClr val="accent1"/>
                </a:solidFill>
              </a:rPr>
              <a:t>机关</a:t>
            </a:r>
            <a:r>
              <a:rPr lang="zh-CN" altLang="zh-CN" sz="1400" b="1" dirty="0" smtClean="0">
                <a:solidFill>
                  <a:schemeClr val="accent1"/>
                </a:solidFill>
              </a:rPr>
              <a:t>事业单位</a:t>
            </a:r>
            <a:r>
              <a:rPr lang="zh-CN" altLang="zh-CN" sz="1200" dirty="0" smtClean="0"/>
              <a:t>促进</a:t>
            </a:r>
            <a:r>
              <a:rPr lang="zh-CN" altLang="zh-CN" sz="1200" dirty="0"/>
              <a:t>党员模范履行岗位职责，</a:t>
            </a:r>
            <a:r>
              <a:rPr lang="zh-CN" altLang="zh-CN" sz="1200" dirty="0" smtClean="0"/>
              <a:t>落实到</a:t>
            </a:r>
            <a:r>
              <a:rPr lang="zh-CN" altLang="zh-CN" sz="1200" dirty="0"/>
              <a:t>社区报到、直接联系服务</a:t>
            </a:r>
            <a:r>
              <a:rPr lang="zh-CN" altLang="zh-CN" sz="1200" dirty="0" smtClean="0"/>
              <a:t>群众制度</a:t>
            </a:r>
            <a:endParaRPr lang="zh-CN" altLang="en-US" sz="1200" dirty="0"/>
          </a:p>
        </p:txBody>
      </p:sp>
      <p:sp>
        <p:nvSpPr>
          <p:cNvPr id="45" name="矩形 44"/>
          <p:cNvSpPr/>
          <p:nvPr/>
        </p:nvSpPr>
        <p:spPr>
          <a:xfrm>
            <a:off x="3042817" y="2800108"/>
            <a:ext cx="5652672" cy="307777"/>
          </a:xfrm>
          <a:prstGeom prst="rect">
            <a:avLst/>
          </a:prstGeom>
        </p:spPr>
        <p:txBody>
          <a:bodyPr wrap="square">
            <a:spAutoFit/>
          </a:bodyPr>
          <a:lstStyle/>
          <a:p>
            <a:r>
              <a:rPr lang="zh-CN" altLang="zh-CN" sz="1400" b="1" dirty="0">
                <a:solidFill>
                  <a:schemeClr val="accent1"/>
                </a:solidFill>
              </a:rPr>
              <a:t>学校</a:t>
            </a:r>
            <a:r>
              <a:rPr lang="zh-CN" altLang="zh-CN" sz="1400" dirty="0"/>
              <a:t>，</a:t>
            </a:r>
            <a:r>
              <a:rPr lang="zh-CN" altLang="zh-CN" sz="1200" dirty="0"/>
              <a:t>重点要求党员增强党的意识，自觉爱党护党为党，敬业修德，奉献社会</a:t>
            </a:r>
            <a:endParaRPr lang="zh-CN" altLang="en-US" sz="1200" dirty="0"/>
          </a:p>
        </p:txBody>
      </p:sp>
      <p:sp>
        <p:nvSpPr>
          <p:cNvPr id="46" name="矩形 45"/>
          <p:cNvSpPr/>
          <p:nvPr/>
        </p:nvSpPr>
        <p:spPr>
          <a:xfrm>
            <a:off x="2992951" y="3272666"/>
            <a:ext cx="5954521" cy="52322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dirty="0">
                <a:solidFill>
                  <a:schemeClr val="bg1"/>
                </a:solidFill>
              </a:rPr>
              <a:t>在纪念建党</a:t>
            </a:r>
            <a:r>
              <a:rPr lang="en-US" altLang="zh-CN" sz="1400" b="1" dirty="0">
                <a:solidFill>
                  <a:schemeClr val="bg1"/>
                </a:solidFill>
              </a:rPr>
              <a:t>95</a:t>
            </a:r>
            <a:r>
              <a:rPr lang="zh-CN" altLang="zh-CN" sz="1400" b="1" dirty="0">
                <a:solidFill>
                  <a:schemeClr val="bg1"/>
                </a:solidFill>
              </a:rPr>
              <a:t>周年活动中，评选表彰优秀共产党员、优秀党务工作者、先进基层党组织。</a:t>
            </a:r>
          </a:p>
        </p:txBody>
      </p:sp>
      <p:sp>
        <p:nvSpPr>
          <p:cNvPr id="48" name="矩形 47"/>
          <p:cNvSpPr/>
          <p:nvPr/>
        </p:nvSpPr>
        <p:spPr>
          <a:xfrm>
            <a:off x="8299401" y="1379693"/>
            <a:ext cx="543739" cy="52322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具体</a:t>
            </a:r>
            <a:endParaRPr lang="en-US" altLang="zh-CN" sz="1400" b="1" dirty="0">
              <a:solidFill>
                <a:schemeClr val="bg1"/>
              </a:solidFill>
            </a:endParaRPr>
          </a:p>
          <a:p>
            <a:pPr algn="ctr"/>
            <a:r>
              <a:rPr lang="zh-CN" altLang="en-US" sz="1400" b="1" dirty="0">
                <a:solidFill>
                  <a:schemeClr val="bg1"/>
                </a:solidFill>
              </a:rPr>
              <a:t>要求</a:t>
            </a:r>
          </a:p>
        </p:txBody>
      </p:sp>
      <p:sp>
        <p:nvSpPr>
          <p:cNvPr id="33" name="矩形 3"/>
          <p:cNvSpPr>
            <a:spLocks noChangeArrowheads="1"/>
          </p:cNvSpPr>
          <p:nvPr/>
        </p:nvSpPr>
        <p:spPr bwMode="auto">
          <a:xfrm>
            <a:off x="1043608" y="371449"/>
            <a:ext cx="335218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两学一做：</a:t>
            </a:r>
            <a:r>
              <a:rPr lang="zh-CN" altLang="en-US" sz="2000" b="1" dirty="0">
                <a:solidFill>
                  <a:schemeClr val="accent1"/>
                </a:solidFill>
              </a:rPr>
              <a:t>立足岗位作贡献</a:t>
            </a:r>
          </a:p>
        </p:txBody>
      </p:sp>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接连接符 34"/>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37" name="矩形 36"/>
          <p:cNvSpPr/>
          <p:nvPr/>
        </p:nvSpPr>
        <p:spPr>
          <a:xfrm>
            <a:off x="1238647" y="2758157"/>
            <a:ext cx="1723549" cy="461665"/>
          </a:xfrm>
          <a:prstGeom prst="rect">
            <a:avLst/>
          </a:prstGeom>
        </p:spPr>
        <p:txBody>
          <a:bodyPr wrap="none">
            <a:spAutoFit/>
          </a:bodyPr>
          <a:lstStyle/>
          <a:p>
            <a:r>
              <a:rPr lang="zh-CN" altLang="en-US" sz="2400" b="1" dirty="0">
                <a:latin typeface="微软雅黑" pitchFamily="34" charset="-122"/>
                <a:ea typeface="微软雅黑" pitchFamily="34" charset="-122"/>
              </a:rPr>
              <a:t>岗位作贡献</a:t>
            </a:r>
          </a:p>
        </p:txBody>
      </p:sp>
      <p:pic>
        <p:nvPicPr>
          <p:cNvPr id="38"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467544"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45"/>
          <p:cNvSpPr txBox="1"/>
          <p:nvPr/>
        </p:nvSpPr>
        <p:spPr>
          <a:xfrm>
            <a:off x="710203"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措施之五</a:t>
            </a:r>
            <a:endParaRPr lang="zh-CN" altLang="en-US" sz="2000" b="1" dirty="0">
              <a:solidFill>
                <a:schemeClr val="bg1"/>
              </a:solidFill>
              <a:latin typeface="微软雅黑" pitchFamily="34" charset="-122"/>
              <a:ea typeface="微软雅黑" pitchFamily="34" charset="-122"/>
            </a:endParaRPr>
          </a:p>
        </p:txBody>
      </p:sp>
      <p:pic>
        <p:nvPicPr>
          <p:cNvPr id="40"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932614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950"/>
                                        <p:tgtEl>
                                          <p:spTgt spid="40"/>
                                        </p:tgtEl>
                                      </p:cBhvr>
                                    </p:animEffect>
                                    <p:anim calcmode="lin" valueType="num">
                                      <p:cBhvr>
                                        <p:cTn id="23" dur="950" fill="hold"/>
                                        <p:tgtEl>
                                          <p:spTgt spid="40"/>
                                        </p:tgtEl>
                                        <p:attrNameLst>
                                          <p:attrName>ppt_x</p:attrName>
                                        </p:attrNameLst>
                                      </p:cBhvr>
                                      <p:tavLst>
                                        <p:tav tm="0">
                                          <p:val>
                                            <p:strVal val="#ppt_x"/>
                                          </p:val>
                                        </p:tav>
                                        <p:tav tm="100000">
                                          <p:val>
                                            <p:strVal val="#ppt_x"/>
                                          </p:val>
                                        </p:tav>
                                      </p:tavLst>
                                    </p:anim>
                                    <p:anim calcmode="lin" valueType="num">
                                      <p:cBhvr>
                                        <p:cTn id="24" dur="950" fill="hold"/>
                                        <p:tgtEl>
                                          <p:spTgt spid="40"/>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500"/>
                                        <p:tgtEl>
                                          <p:spTgt spid="39"/>
                                        </p:tgtEl>
                                      </p:cBhvr>
                                    </p:animEffect>
                                    <p:anim calcmode="lin" valueType="num">
                                      <p:cBhvr>
                                        <p:cTn id="34" dur="1500" fill="hold"/>
                                        <p:tgtEl>
                                          <p:spTgt spid="39"/>
                                        </p:tgtEl>
                                        <p:attrNameLst>
                                          <p:attrName>ppt_x</p:attrName>
                                        </p:attrNameLst>
                                      </p:cBhvr>
                                      <p:tavLst>
                                        <p:tav tm="0">
                                          <p:val>
                                            <p:strVal val="#ppt_x"/>
                                          </p:val>
                                        </p:tav>
                                        <p:tav tm="100000">
                                          <p:val>
                                            <p:strVal val="#ppt_x"/>
                                          </p:val>
                                        </p:tav>
                                      </p:tavLst>
                                    </p:anim>
                                    <p:anim calcmode="lin" valueType="num">
                                      <p:cBhvr>
                                        <p:cTn id="35" dur="15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500"/>
                                        <p:tgtEl>
                                          <p:spTgt spid="37"/>
                                        </p:tgtEl>
                                      </p:cBhvr>
                                    </p:animEffect>
                                    <p:anim calcmode="lin" valueType="num">
                                      <p:cBhvr>
                                        <p:cTn id="39" dur="1500" fill="hold"/>
                                        <p:tgtEl>
                                          <p:spTgt spid="37"/>
                                        </p:tgtEl>
                                        <p:attrNameLst>
                                          <p:attrName>ppt_x</p:attrName>
                                        </p:attrNameLst>
                                      </p:cBhvr>
                                      <p:tavLst>
                                        <p:tav tm="0">
                                          <p:val>
                                            <p:strVal val="#ppt_x"/>
                                          </p:val>
                                        </p:tav>
                                        <p:tav tm="100000">
                                          <p:val>
                                            <p:strVal val="#ppt_x"/>
                                          </p:val>
                                        </p:tav>
                                      </p:tavLst>
                                    </p:anim>
                                    <p:anim calcmode="lin" valueType="num">
                                      <p:cBhvr>
                                        <p:cTn id="40" dur="1500" fill="hold"/>
                                        <p:tgtEl>
                                          <p:spTgt spid="37"/>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42"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500"/>
                                        <p:tgtEl>
                                          <p:spTgt spid="47"/>
                                        </p:tgtEl>
                                      </p:cBhvr>
                                    </p:animEffect>
                                    <p:anim calcmode="lin" valueType="num">
                                      <p:cBhvr>
                                        <p:cTn id="45" dur="1500" fill="hold"/>
                                        <p:tgtEl>
                                          <p:spTgt spid="47"/>
                                        </p:tgtEl>
                                        <p:attrNameLst>
                                          <p:attrName>ppt_x</p:attrName>
                                        </p:attrNameLst>
                                      </p:cBhvr>
                                      <p:tavLst>
                                        <p:tav tm="0">
                                          <p:val>
                                            <p:strVal val="#ppt_x"/>
                                          </p:val>
                                        </p:tav>
                                        <p:tav tm="100000">
                                          <p:val>
                                            <p:strVal val="#ppt_x"/>
                                          </p:val>
                                        </p:tav>
                                      </p:tavLst>
                                    </p:anim>
                                    <p:anim calcmode="lin" valueType="num">
                                      <p:cBhvr>
                                        <p:cTn id="46" dur="1500" fill="hold"/>
                                        <p:tgtEl>
                                          <p:spTgt spid="47"/>
                                        </p:tgtEl>
                                        <p:attrNameLst>
                                          <p:attrName>ppt_y</p:attrName>
                                        </p:attrNameLst>
                                      </p:cBhvr>
                                      <p:tavLst>
                                        <p:tav tm="0">
                                          <p:val>
                                            <p:strVal val="#ppt_y+.1"/>
                                          </p:val>
                                        </p:tav>
                                        <p:tav tm="100000">
                                          <p:val>
                                            <p:strVal val="#ppt_y"/>
                                          </p:val>
                                        </p:tav>
                                      </p:tavLst>
                                    </p:anim>
                                  </p:childTnLst>
                                </p:cTn>
                              </p:par>
                            </p:childTnLst>
                          </p:cTn>
                        </p:par>
                        <p:par>
                          <p:cTn id="47" fill="hold">
                            <p:stCondLst>
                              <p:cond delay="6200"/>
                            </p:stCondLst>
                            <p:childTnLst>
                              <p:par>
                                <p:cTn id="48" presetID="14" presetClass="entr" presetSubtype="1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randombar(horizontal)">
                                      <p:cBhvr>
                                        <p:cTn id="50" dur="2000"/>
                                        <p:tgtEl>
                                          <p:spTgt spid="4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20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20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2000"/>
                                        <p:tgtEl>
                                          <p:spTgt spid="44"/>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randombar(horizontal)">
                                      <p:cBhvr>
                                        <p:cTn id="62" dur="2000"/>
                                        <p:tgtEl>
                                          <p:spTgt spid="4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randombar(horizontal)">
                                      <p:cBhvr>
                                        <p:cTn id="65" dur="2000"/>
                                        <p:tgtEl>
                                          <p:spTgt spid="48"/>
                                        </p:tgtEl>
                                      </p:cBhvr>
                                    </p:animEffect>
                                  </p:childTnLst>
                                </p:cTn>
                              </p:par>
                            </p:childTnLst>
                          </p:cTn>
                        </p:par>
                        <p:par>
                          <p:cTn id="66" fill="hold">
                            <p:stCondLst>
                              <p:cond delay="8200"/>
                            </p:stCondLst>
                            <p:childTnLst>
                              <p:par>
                                <p:cTn id="67" presetID="6" presetClass="entr" presetSubtype="16"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circle(in)">
                                      <p:cBhvr>
                                        <p:cTn id="69" dur="2000"/>
                                        <p:tgtEl>
                                          <p:spTgt spid="46"/>
                                        </p:tgtEl>
                                      </p:cBhvr>
                                    </p:animEffect>
                                  </p:childTnLst>
                                </p:cTn>
                              </p:par>
                            </p:childTnLst>
                          </p:cTn>
                        </p:par>
                        <p:par>
                          <p:cTn id="70" fill="hold">
                            <p:stCondLst>
                              <p:cond delay="102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1" grpId="0"/>
      <p:bldP spid="42" grpId="0"/>
      <p:bldP spid="43" grpId="0"/>
      <p:bldP spid="44" grpId="0"/>
      <p:bldP spid="45" grpId="0"/>
      <p:bldP spid="46" grpId="0" animBg="1"/>
      <p:bldP spid="48" grpId="0" animBg="1"/>
      <p:bldP spid="33" grpId="0"/>
      <p:bldP spid="36" grpId="0"/>
      <p:bldP spid="37" grpId="0"/>
      <p:bldP spid="39"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
          <p:cNvSpPr>
            <a:spLocks noChangeArrowheads="1"/>
          </p:cNvSpPr>
          <p:nvPr/>
        </p:nvSpPr>
        <p:spPr bwMode="auto">
          <a:xfrm>
            <a:off x="1043608" y="371449"/>
            <a:ext cx="4378103"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主要措施：</a:t>
            </a:r>
            <a:r>
              <a:rPr lang="zh-CN" altLang="en-US" sz="2000" b="1" dirty="0">
                <a:solidFill>
                  <a:schemeClr val="accent1"/>
                </a:solidFill>
              </a:rPr>
              <a:t>领导机关领导干部作表率</a:t>
            </a:r>
          </a:p>
        </p:txBody>
      </p:sp>
      <p:pic>
        <p:nvPicPr>
          <p:cNvPr id="3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连接符 38"/>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1" name="矩形 40"/>
          <p:cNvSpPr/>
          <p:nvPr/>
        </p:nvSpPr>
        <p:spPr>
          <a:xfrm>
            <a:off x="1238647" y="2758157"/>
            <a:ext cx="1415772" cy="461665"/>
          </a:xfrm>
          <a:prstGeom prst="rect">
            <a:avLst/>
          </a:prstGeom>
        </p:spPr>
        <p:txBody>
          <a:bodyPr wrap="none">
            <a:spAutoFit/>
          </a:bodyPr>
          <a:lstStyle/>
          <a:p>
            <a:r>
              <a:rPr lang="zh-CN" altLang="en-US" sz="2400" b="1" dirty="0">
                <a:latin typeface="微软雅黑" pitchFamily="34" charset="-122"/>
                <a:ea typeface="微软雅黑" pitchFamily="34" charset="-122"/>
              </a:rPr>
              <a:t>领导示范</a:t>
            </a:r>
          </a:p>
        </p:txBody>
      </p:sp>
      <p:pic>
        <p:nvPicPr>
          <p:cNvPr id="42" name="Picture 3" descr="E:\我图PPT\PNG\全新系列\6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467544" y="1672767"/>
            <a:ext cx="1950614" cy="111580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5"/>
          <p:cNvSpPr txBox="1"/>
          <p:nvPr/>
        </p:nvSpPr>
        <p:spPr>
          <a:xfrm>
            <a:off x="710203" y="2027624"/>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bg1"/>
                </a:solidFill>
                <a:latin typeface="微软雅黑" pitchFamily="34" charset="-122"/>
                <a:ea typeface="微软雅黑" pitchFamily="34" charset="-122"/>
              </a:rPr>
              <a:t>措施之六</a:t>
            </a:r>
            <a:endParaRPr lang="zh-CN" altLang="en-US" sz="2000" b="1" dirty="0">
              <a:solidFill>
                <a:schemeClr val="bg1"/>
              </a:solidFill>
              <a:latin typeface="微软雅黑" pitchFamily="34" charset="-122"/>
              <a:ea typeface="微软雅黑" pitchFamily="34" charset="-122"/>
            </a:endParaRPr>
          </a:p>
        </p:txBody>
      </p:sp>
      <p:pic>
        <p:nvPicPr>
          <p:cNvPr id="44" name="Picture 164" descr="红带条"/>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0" y="3275013"/>
            <a:ext cx="91455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2843808" y="1563638"/>
            <a:ext cx="1872000" cy="2052000"/>
            <a:chOff x="2843808" y="1563638"/>
            <a:chExt cx="1872000" cy="2052000"/>
          </a:xfrm>
        </p:grpSpPr>
        <p:sp>
          <p:nvSpPr>
            <p:cNvPr id="46" name="矩形 45"/>
            <p:cNvSpPr/>
            <p:nvPr/>
          </p:nvSpPr>
          <p:spPr>
            <a:xfrm>
              <a:off x="2843808" y="1563638"/>
              <a:ext cx="1872000" cy="205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47" name="矩形 46"/>
            <p:cNvSpPr/>
            <p:nvPr/>
          </p:nvSpPr>
          <p:spPr>
            <a:xfrm>
              <a:off x="2843808" y="2271309"/>
              <a:ext cx="1872000" cy="1200329"/>
            </a:xfrm>
            <a:prstGeom prst="rect">
              <a:avLst/>
            </a:prstGeom>
          </p:spPr>
          <p:txBody>
            <a:bodyPr wrap="square">
              <a:spAutoFit/>
            </a:bodyPr>
            <a:lstStyle/>
            <a:p>
              <a:r>
                <a:rPr lang="zh-CN" altLang="zh-CN" sz="1200" dirty="0"/>
                <a:t>党员领导干部要在“两学一做”学习教育中走在前面、深学一层，严格执行双重组织生活制度，以普通党员身份参加所在支部的组织生活</a:t>
              </a:r>
              <a:endParaRPr lang="zh-CN" altLang="en-US" sz="1200" dirty="0"/>
            </a:p>
          </p:txBody>
        </p:sp>
        <p:sp>
          <p:nvSpPr>
            <p:cNvPr id="48" name="矩形 47"/>
            <p:cNvSpPr/>
            <p:nvPr/>
          </p:nvSpPr>
          <p:spPr>
            <a:xfrm>
              <a:off x="3059728" y="1792908"/>
              <a:ext cx="1440160" cy="360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党员干部</a:t>
              </a:r>
            </a:p>
          </p:txBody>
        </p:sp>
      </p:grpSp>
      <p:grpSp>
        <p:nvGrpSpPr>
          <p:cNvPr id="8" name="组合 7"/>
          <p:cNvGrpSpPr/>
          <p:nvPr/>
        </p:nvGrpSpPr>
        <p:grpSpPr>
          <a:xfrm>
            <a:off x="4824028" y="1563638"/>
            <a:ext cx="1872000" cy="2052000"/>
            <a:chOff x="4824028" y="1563638"/>
            <a:chExt cx="1872000" cy="2052000"/>
          </a:xfrm>
        </p:grpSpPr>
        <p:sp>
          <p:nvSpPr>
            <p:cNvPr id="51" name="矩形 50"/>
            <p:cNvSpPr/>
            <p:nvPr/>
          </p:nvSpPr>
          <p:spPr>
            <a:xfrm>
              <a:off x="4824028" y="1563638"/>
              <a:ext cx="1872000" cy="205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50" name="矩形 49"/>
            <p:cNvSpPr/>
            <p:nvPr/>
          </p:nvSpPr>
          <p:spPr>
            <a:xfrm>
              <a:off x="4824028" y="2271309"/>
              <a:ext cx="1871999" cy="1200329"/>
            </a:xfrm>
            <a:prstGeom prst="rect">
              <a:avLst/>
            </a:prstGeom>
          </p:spPr>
          <p:txBody>
            <a:bodyPr wrap="square">
              <a:spAutoFit/>
            </a:bodyPr>
            <a:lstStyle/>
            <a:p>
              <a:r>
                <a:rPr lang="zh-CN" altLang="en-US" sz="1200" dirty="0"/>
                <a:t>要召开党委</a:t>
              </a:r>
              <a:r>
                <a:rPr lang="en-US" altLang="zh-CN" sz="1200" dirty="0"/>
                <a:t>(</a:t>
              </a:r>
              <a:r>
                <a:rPr lang="zh-CN" altLang="en-US" sz="1200" dirty="0"/>
                <a:t>党组</a:t>
              </a:r>
              <a:r>
                <a:rPr lang="en-US" altLang="zh-CN" sz="1200" dirty="0"/>
                <a:t>)</a:t>
              </a:r>
              <a:r>
                <a:rPr lang="zh-CN" altLang="en-US" sz="1200" dirty="0"/>
                <a:t>会，专题学习党章党规和习近平总书记系列重要讲话；要以党委</a:t>
              </a:r>
              <a:r>
                <a:rPr lang="en-US" altLang="zh-CN" sz="1200" dirty="0"/>
                <a:t>(</a:t>
              </a:r>
              <a:r>
                <a:rPr lang="zh-CN" altLang="en-US" sz="1200" dirty="0"/>
                <a:t>党组</a:t>
              </a:r>
              <a:r>
                <a:rPr lang="en-US" altLang="zh-CN" sz="1200" dirty="0"/>
                <a:t>)</a:t>
              </a:r>
              <a:r>
                <a:rPr lang="zh-CN" altLang="en-US" sz="1200" dirty="0"/>
                <a:t>中心组等形式组织集中研讨，深化</a:t>
              </a:r>
              <a:r>
                <a:rPr lang="zh-CN" altLang="en-US" sz="1200" dirty="0" smtClean="0"/>
                <a:t>学习效果</a:t>
              </a:r>
              <a:endParaRPr lang="zh-CN" altLang="en-US" sz="1200" dirty="0"/>
            </a:p>
          </p:txBody>
        </p:sp>
        <p:sp>
          <p:nvSpPr>
            <p:cNvPr id="52" name="矩形 51"/>
            <p:cNvSpPr/>
            <p:nvPr/>
          </p:nvSpPr>
          <p:spPr>
            <a:xfrm>
              <a:off x="5039948" y="1792908"/>
              <a:ext cx="1440160" cy="360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党委党组</a:t>
              </a:r>
            </a:p>
          </p:txBody>
        </p:sp>
      </p:grpSp>
      <p:grpSp>
        <p:nvGrpSpPr>
          <p:cNvPr id="9" name="组合 8"/>
          <p:cNvGrpSpPr/>
          <p:nvPr/>
        </p:nvGrpSpPr>
        <p:grpSpPr>
          <a:xfrm>
            <a:off x="6804248" y="1563638"/>
            <a:ext cx="1872000" cy="2052000"/>
            <a:chOff x="6804248" y="1563638"/>
            <a:chExt cx="1872000" cy="2052000"/>
          </a:xfrm>
        </p:grpSpPr>
        <p:sp>
          <p:nvSpPr>
            <p:cNvPr id="55" name="矩形 54"/>
            <p:cNvSpPr/>
            <p:nvPr/>
          </p:nvSpPr>
          <p:spPr>
            <a:xfrm>
              <a:off x="6804248" y="1563638"/>
              <a:ext cx="1872000" cy="205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54" name="矩形 53"/>
            <p:cNvSpPr/>
            <p:nvPr/>
          </p:nvSpPr>
          <p:spPr>
            <a:xfrm>
              <a:off x="6804248" y="2271309"/>
              <a:ext cx="1872000" cy="830997"/>
            </a:xfrm>
            <a:prstGeom prst="rect">
              <a:avLst/>
            </a:prstGeom>
          </p:spPr>
          <p:txBody>
            <a:bodyPr wrap="square">
              <a:spAutoFit/>
            </a:bodyPr>
            <a:lstStyle/>
            <a:p>
              <a:r>
                <a:rPr lang="zh-CN" altLang="en-US" sz="1200" dirty="0"/>
                <a:t>年度民主生活会要以“两学一做”为主题，领导班子和领导干部把自己摆进去，查找存在的</a:t>
              </a:r>
              <a:r>
                <a:rPr lang="zh-CN" altLang="en-US" sz="1200" dirty="0" smtClean="0"/>
                <a:t>问题</a:t>
              </a:r>
              <a:endParaRPr lang="zh-CN" altLang="en-US" sz="1200" dirty="0"/>
            </a:p>
          </p:txBody>
        </p:sp>
        <p:sp>
          <p:nvSpPr>
            <p:cNvPr id="56" name="矩形 55"/>
            <p:cNvSpPr/>
            <p:nvPr/>
          </p:nvSpPr>
          <p:spPr>
            <a:xfrm>
              <a:off x="7020168" y="1792908"/>
              <a:ext cx="1440160" cy="360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rPr>
                <a:t>民主生活会</a:t>
              </a:r>
            </a:p>
          </p:txBody>
        </p:sp>
      </p:grpSp>
      <p:sp>
        <p:nvSpPr>
          <p:cNvPr id="22" name="TextBox 21"/>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1629257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50"/>
                                        <p:tgtEl>
                                          <p:spTgt spid="40"/>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950"/>
                                        <p:tgtEl>
                                          <p:spTgt spid="44"/>
                                        </p:tgtEl>
                                      </p:cBhvr>
                                    </p:animEffect>
                                    <p:anim calcmode="lin" valueType="num">
                                      <p:cBhvr>
                                        <p:cTn id="23" dur="950" fill="hold"/>
                                        <p:tgtEl>
                                          <p:spTgt spid="44"/>
                                        </p:tgtEl>
                                        <p:attrNameLst>
                                          <p:attrName>ppt_x</p:attrName>
                                        </p:attrNameLst>
                                      </p:cBhvr>
                                      <p:tavLst>
                                        <p:tav tm="0">
                                          <p:val>
                                            <p:strVal val="#ppt_x"/>
                                          </p:val>
                                        </p:tav>
                                        <p:tav tm="100000">
                                          <p:val>
                                            <p:strVal val="#ppt_x"/>
                                          </p:val>
                                        </p:tav>
                                      </p:tavLst>
                                    </p:anim>
                                    <p:anim calcmode="lin" valueType="num">
                                      <p:cBhvr>
                                        <p:cTn id="24" dur="950" fill="hold"/>
                                        <p:tgtEl>
                                          <p:spTgt spid="44"/>
                                        </p:tgtEl>
                                        <p:attrNameLst>
                                          <p:attrName>ppt_y</p:attrName>
                                        </p:attrNameLst>
                                      </p:cBhvr>
                                      <p:tavLst>
                                        <p:tav tm="0">
                                          <p:val>
                                            <p:strVal val="#ppt_y+.1"/>
                                          </p:val>
                                        </p:tav>
                                        <p:tav tm="100000">
                                          <p:val>
                                            <p:strVal val="#ppt_y"/>
                                          </p:val>
                                        </p:tav>
                                      </p:tavLst>
                                    </p:anim>
                                  </p:childTnLst>
                                </p:cTn>
                              </p:par>
                            </p:childTnLst>
                          </p:cTn>
                        </p:par>
                        <p:par>
                          <p:cTn id="25" fill="hold">
                            <p:stCondLst>
                              <p:cond delay="2700"/>
                            </p:stCondLst>
                            <p:childTnLst>
                              <p:par>
                                <p:cTn id="26" presetID="2" presetClass="entr" presetSubtype="8"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0-#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500"/>
                                        <p:tgtEl>
                                          <p:spTgt spid="43"/>
                                        </p:tgtEl>
                                      </p:cBhvr>
                                    </p:animEffect>
                                    <p:anim calcmode="lin" valueType="num">
                                      <p:cBhvr>
                                        <p:cTn id="34" dur="1500" fill="hold"/>
                                        <p:tgtEl>
                                          <p:spTgt spid="43"/>
                                        </p:tgtEl>
                                        <p:attrNameLst>
                                          <p:attrName>ppt_x</p:attrName>
                                        </p:attrNameLst>
                                      </p:cBhvr>
                                      <p:tavLst>
                                        <p:tav tm="0">
                                          <p:val>
                                            <p:strVal val="#ppt_x"/>
                                          </p:val>
                                        </p:tav>
                                        <p:tav tm="100000">
                                          <p:val>
                                            <p:strVal val="#ppt_x"/>
                                          </p:val>
                                        </p:tav>
                                      </p:tavLst>
                                    </p:anim>
                                    <p:anim calcmode="lin" valueType="num">
                                      <p:cBhvr>
                                        <p:cTn id="35" dur="1500" fill="hold"/>
                                        <p:tgtEl>
                                          <p:spTgt spid="4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500"/>
                                        <p:tgtEl>
                                          <p:spTgt spid="41"/>
                                        </p:tgtEl>
                                      </p:cBhvr>
                                    </p:animEffect>
                                    <p:anim calcmode="lin" valueType="num">
                                      <p:cBhvr>
                                        <p:cTn id="39" dur="1500" fill="hold"/>
                                        <p:tgtEl>
                                          <p:spTgt spid="41"/>
                                        </p:tgtEl>
                                        <p:attrNameLst>
                                          <p:attrName>ppt_x</p:attrName>
                                        </p:attrNameLst>
                                      </p:cBhvr>
                                      <p:tavLst>
                                        <p:tav tm="0">
                                          <p:val>
                                            <p:strVal val="#ppt_x"/>
                                          </p:val>
                                        </p:tav>
                                        <p:tav tm="100000">
                                          <p:val>
                                            <p:strVal val="#ppt_x"/>
                                          </p:val>
                                        </p:tav>
                                      </p:tavLst>
                                    </p:anim>
                                    <p:anim calcmode="lin" valueType="num">
                                      <p:cBhvr>
                                        <p:cTn id="40" dur="1500" fill="hold"/>
                                        <p:tgtEl>
                                          <p:spTgt spid="41"/>
                                        </p:tgtEl>
                                        <p:attrNameLst>
                                          <p:attrName>ppt_y</p:attrName>
                                        </p:attrNameLst>
                                      </p:cBhvr>
                                      <p:tavLst>
                                        <p:tav tm="0">
                                          <p:val>
                                            <p:strVal val="#ppt_y+.1"/>
                                          </p:val>
                                        </p:tav>
                                        <p:tav tm="100000">
                                          <p:val>
                                            <p:strVal val="#ppt_y"/>
                                          </p:val>
                                        </p:tav>
                                      </p:tavLst>
                                    </p:anim>
                                  </p:childTnLst>
                                </p:cTn>
                              </p:par>
                            </p:childTnLst>
                          </p:cTn>
                        </p:par>
                        <p:par>
                          <p:cTn id="41" fill="hold">
                            <p:stCondLst>
                              <p:cond delay="4700"/>
                            </p:stCondLst>
                            <p:childTnLst>
                              <p:par>
                                <p:cTn id="42" presetID="42"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3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70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par>
                          <p:cTn id="57" fill="hold">
                            <p:stCondLst>
                              <p:cond delay="64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3"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7" name="圆角矩形 6"/>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8"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2"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4" name="任意多边形 13"/>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 name="Rectangle 11"/>
          <p:cNvSpPr>
            <a:spLocks noChangeArrowheads="1"/>
          </p:cNvSpPr>
          <p:nvPr/>
        </p:nvSpPr>
        <p:spPr bwMode="gray">
          <a:xfrm>
            <a:off x="3779912" y="2716927"/>
            <a:ext cx="4195514" cy="430887"/>
          </a:xfrm>
          <a:prstGeom prst="rect">
            <a:avLst/>
          </a:prstGeom>
          <a:noFill/>
          <a:ln>
            <a:noFill/>
          </a:ln>
          <a:extLst/>
        </p:spPr>
        <p:txBody>
          <a:bodyPr wrap="square" lIns="0" tIns="0" rIns="0" bIns="0">
            <a:spAutoFit/>
          </a:bodyPr>
          <a:lstStyle/>
          <a:p>
            <a:r>
              <a:rPr lang="zh-CN" altLang="en-US" sz="2800" dirty="0">
                <a:solidFill>
                  <a:schemeClr val="bg1"/>
                </a:solidFill>
              </a:rPr>
              <a:t>开展学习教育的组织领导</a:t>
            </a:r>
          </a:p>
        </p:txBody>
      </p:sp>
      <p:sp>
        <p:nvSpPr>
          <p:cNvPr id="16" name="TextBox 12"/>
          <p:cNvSpPr txBox="1"/>
          <p:nvPr/>
        </p:nvSpPr>
        <p:spPr>
          <a:xfrm>
            <a:off x="5623545" y="1161315"/>
            <a:ext cx="55329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smtClean="0">
                <a:ln w="12700">
                  <a:noFill/>
                </a:ln>
                <a:solidFill>
                  <a:schemeClr val="bg1"/>
                </a:solidFill>
                <a:effectLst/>
              </a:rPr>
              <a:t>05</a:t>
            </a:r>
            <a:endParaRPr lang="zh-CN" altLang="en-US" sz="4800" b="0" dirty="0">
              <a:ln w="12700">
                <a:noFill/>
              </a:ln>
              <a:solidFill>
                <a:schemeClr val="bg1"/>
              </a:solidFill>
              <a:effectLst/>
            </a:endParaRPr>
          </a:p>
        </p:txBody>
      </p:sp>
      <p:pic>
        <p:nvPicPr>
          <p:cNvPr id="17" name="图片 16"/>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9832" y="3325148"/>
            <a:ext cx="5495078" cy="1002728"/>
          </a:xfrm>
          <a:prstGeom prst="rect">
            <a:avLst/>
          </a:prstGeom>
        </p:spPr>
      </p:pic>
    </p:spTree>
    <p:extLst>
      <p:ext uri="{BB962C8B-B14F-4D97-AF65-F5344CB8AC3E}">
        <p14:creationId xmlns:p14="http://schemas.microsoft.com/office/powerpoint/2010/main" val="44812771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组织领导：</a:t>
            </a:r>
            <a:r>
              <a:rPr lang="zh-CN" altLang="en-US" sz="2000" b="1" dirty="0">
                <a:solidFill>
                  <a:schemeClr val="accent1"/>
                </a:solidFill>
              </a:rPr>
              <a:t>层层落实责任</a:t>
            </a: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接连接符 1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22" name="矩形 21"/>
          <p:cNvSpPr/>
          <p:nvPr/>
        </p:nvSpPr>
        <p:spPr>
          <a:xfrm>
            <a:off x="611560" y="4011910"/>
            <a:ext cx="5544616" cy="523220"/>
          </a:xfrm>
          <a:prstGeom prst="rect">
            <a:avLst/>
          </a:prstGeom>
        </p:spPr>
        <p:txBody>
          <a:bodyPr wrap="square">
            <a:spAutoFit/>
          </a:bodyPr>
          <a:lstStyle/>
          <a:p>
            <a:r>
              <a:rPr lang="zh-CN" altLang="zh-CN" sz="1400" b="1" dirty="0">
                <a:solidFill>
                  <a:schemeClr val="accent1"/>
                </a:solidFill>
              </a:rPr>
              <a:t>各级党委</a:t>
            </a:r>
            <a:r>
              <a:rPr lang="en-US" altLang="zh-CN" sz="1400" b="1" dirty="0">
                <a:solidFill>
                  <a:schemeClr val="accent1"/>
                </a:solidFill>
              </a:rPr>
              <a:t>(</a:t>
            </a:r>
            <a:r>
              <a:rPr lang="zh-CN" altLang="zh-CN" sz="1400" b="1" dirty="0">
                <a:solidFill>
                  <a:schemeClr val="accent1"/>
                </a:solidFill>
              </a:rPr>
              <a:t>党组</a:t>
            </a:r>
            <a:r>
              <a:rPr lang="en-US" altLang="zh-CN" sz="1400" b="1" dirty="0">
                <a:solidFill>
                  <a:schemeClr val="accent1"/>
                </a:solidFill>
              </a:rPr>
              <a:t>)</a:t>
            </a:r>
            <a:r>
              <a:rPr lang="zh-CN" altLang="zh-CN" sz="1400" b="1" dirty="0">
                <a:solidFill>
                  <a:schemeClr val="accent1"/>
                </a:solidFill>
              </a:rPr>
              <a:t>要把开展“两学一做”学习教育作为一项重大政治任务，尽好责、抓到位、见实效。</a:t>
            </a:r>
            <a:endParaRPr lang="zh-CN" altLang="en-US" sz="1400" b="1" dirty="0">
              <a:solidFill>
                <a:schemeClr val="accent1"/>
              </a:solidFill>
            </a:endParaRPr>
          </a:p>
        </p:txBody>
      </p:sp>
      <p:sp>
        <p:nvSpPr>
          <p:cNvPr id="23" name="矩形 22"/>
          <p:cNvSpPr/>
          <p:nvPr/>
        </p:nvSpPr>
        <p:spPr>
          <a:xfrm>
            <a:off x="4623706" y="1491630"/>
            <a:ext cx="1532470" cy="468000"/>
          </a:xfrm>
          <a:prstGeom prst="rect">
            <a:avLst/>
          </a:prstGeom>
          <a:solidFill>
            <a:schemeClr val="accent1">
              <a:lumMod val="75000"/>
            </a:schemeClr>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四个层级</a:t>
            </a:r>
          </a:p>
        </p:txBody>
      </p:sp>
      <p:sp>
        <p:nvSpPr>
          <p:cNvPr id="24" name="矩形 23"/>
          <p:cNvSpPr/>
          <p:nvPr/>
        </p:nvSpPr>
        <p:spPr>
          <a:xfrm>
            <a:off x="611560" y="1491630"/>
            <a:ext cx="4012146"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层层落实责任</a:t>
            </a:r>
          </a:p>
        </p:txBody>
      </p:sp>
      <p:sp>
        <p:nvSpPr>
          <p:cNvPr id="25" name="矩形 24"/>
          <p:cNvSpPr/>
          <p:nvPr/>
        </p:nvSpPr>
        <p:spPr>
          <a:xfrm>
            <a:off x="611560" y="2045462"/>
            <a:ext cx="5544616" cy="187527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26" name="矩形 25"/>
          <p:cNvSpPr/>
          <p:nvPr/>
        </p:nvSpPr>
        <p:spPr>
          <a:xfrm>
            <a:off x="943186" y="2126141"/>
            <a:ext cx="5212990" cy="461665"/>
          </a:xfrm>
          <a:prstGeom prst="rect">
            <a:avLst/>
          </a:prstGeom>
        </p:spPr>
        <p:txBody>
          <a:bodyPr wrap="square">
            <a:spAutoFit/>
          </a:bodyPr>
          <a:lstStyle/>
          <a:p>
            <a:r>
              <a:rPr lang="zh-CN" altLang="en-US" sz="1200" b="1" dirty="0">
                <a:solidFill>
                  <a:schemeClr val="accent1"/>
                </a:solidFill>
              </a:rPr>
              <a:t>省</a:t>
            </a:r>
            <a:r>
              <a:rPr lang="en-US" altLang="zh-CN" sz="1200" b="1" dirty="0">
                <a:solidFill>
                  <a:schemeClr val="accent1"/>
                </a:solidFill>
              </a:rPr>
              <a:t>(</a:t>
            </a:r>
            <a:r>
              <a:rPr lang="zh-CN" altLang="en-US" sz="1200" b="1" dirty="0">
                <a:solidFill>
                  <a:schemeClr val="accent1"/>
                </a:solidFill>
              </a:rPr>
              <a:t>自治区、直辖市</a:t>
            </a:r>
            <a:r>
              <a:rPr lang="en-US" altLang="zh-CN" sz="1200" b="1" dirty="0">
                <a:solidFill>
                  <a:schemeClr val="accent1"/>
                </a:solidFill>
              </a:rPr>
              <a:t>)</a:t>
            </a:r>
            <a:r>
              <a:rPr lang="zh-CN" altLang="en-US" sz="1200" b="1" dirty="0">
                <a:solidFill>
                  <a:schemeClr val="accent1"/>
                </a:solidFill>
              </a:rPr>
              <a:t>和部门</a:t>
            </a:r>
            <a:r>
              <a:rPr lang="en-US" altLang="zh-CN" sz="1200" b="1" dirty="0">
                <a:solidFill>
                  <a:schemeClr val="accent1"/>
                </a:solidFill>
              </a:rPr>
              <a:t>(</a:t>
            </a:r>
            <a:r>
              <a:rPr lang="zh-CN" altLang="en-US" sz="1200" b="1" dirty="0">
                <a:solidFill>
                  <a:schemeClr val="accent1"/>
                </a:solidFill>
              </a:rPr>
              <a:t>系统</a:t>
            </a:r>
            <a:r>
              <a:rPr lang="en-US" altLang="zh-CN" sz="1200" b="1" dirty="0">
                <a:solidFill>
                  <a:schemeClr val="accent1"/>
                </a:solidFill>
              </a:rPr>
              <a:t>)</a:t>
            </a:r>
            <a:r>
              <a:rPr lang="zh-CN" altLang="en-US" sz="1200" b="1" dirty="0">
                <a:solidFill>
                  <a:schemeClr val="accent1"/>
                </a:solidFill>
              </a:rPr>
              <a:t>党委</a:t>
            </a:r>
            <a:r>
              <a:rPr lang="en-US" altLang="zh-CN" sz="1200" b="1" dirty="0">
                <a:solidFill>
                  <a:schemeClr val="accent1"/>
                </a:solidFill>
              </a:rPr>
              <a:t>(</a:t>
            </a:r>
            <a:r>
              <a:rPr lang="zh-CN" altLang="en-US" sz="1200" b="1" dirty="0">
                <a:solidFill>
                  <a:schemeClr val="accent1"/>
                </a:solidFill>
              </a:rPr>
              <a:t>党组</a:t>
            </a:r>
            <a:r>
              <a:rPr lang="en-US" altLang="zh-CN" sz="1200" b="1" dirty="0" smtClean="0">
                <a:solidFill>
                  <a:schemeClr val="accent1"/>
                </a:solidFill>
              </a:rPr>
              <a:t>)：</a:t>
            </a:r>
            <a:r>
              <a:rPr lang="zh-CN" altLang="en-US" sz="1200" dirty="0" smtClean="0"/>
              <a:t>要</a:t>
            </a:r>
            <a:r>
              <a:rPr lang="zh-CN" altLang="en-US" sz="1200" dirty="0"/>
              <a:t>结合实际作出部署安排，加强具体指导</a:t>
            </a:r>
            <a:r>
              <a:rPr lang="zh-CN" altLang="en-US" sz="1200" dirty="0" smtClean="0"/>
              <a:t>。</a:t>
            </a:r>
            <a:endParaRPr lang="en-US" altLang="zh-CN" sz="1200" dirty="0" smtClean="0"/>
          </a:p>
        </p:txBody>
      </p:sp>
      <p:sp>
        <p:nvSpPr>
          <p:cNvPr id="27" name="矩形 26"/>
          <p:cNvSpPr/>
          <p:nvPr/>
        </p:nvSpPr>
        <p:spPr>
          <a:xfrm>
            <a:off x="799170" y="2211710"/>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28" name="矩形 27"/>
          <p:cNvSpPr/>
          <p:nvPr/>
        </p:nvSpPr>
        <p:spPr>
          <a:xfrm>
            <a:off x="799170" y="2616638"/>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29" name="矩形 28"/>
          <p:cNvSpPr/>
          <p:nvPr/>
        </p:nvSpPr>
        <p:spPr>
          <a:xfrm>
            <a:off x="799170" y="3056772"/>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0" name="矩形 29"/>
          <p:cNvSpPr/>
          <p:nvPr/>
        </p:nvSpPr>
        <p:spPr>
          <a:xfrm>
            <a:off x="799170" y="3488820"/>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1" name="矩形 30"/>
          <p:cNvSpPr/>
          <p:nvPr/>
        </p:nvSpPr>
        <p:spPr>
          <a:xfrm>
            <a:off x="943186" y="2556933"/>
            <a:ext cx="5212990" cy="461665"/>
          </a:xfrm>
          <a:prstGeom prst="rect">
            <a:avLst/>
          </a:prstGeom>
        </p:spPr>
        <p:txBody>
          <a:bodyPr wrap="square">
            <a:spAutoFit/>
          </a:bodyPr>
          <a:lstStyle/>
          <a:p>
            <a:r>
              <a:rPr lang="zh-CN" altLang="en-US" sz="1200" b="1" dirty="0">
                <a:solidFill>
                  <a:schemeClr val="accent1"/>
                </a:solidFill>
              </a:rPr>
              <a:t>县级党委：</a:t>
            </a:r>
            <a:r>
              <a:rPr lang="zh-CN" altLang="en-US" sz="1200" dirty="0"/>
              <a:t>要发挥关键作用，制定具体实施方案，保障工作力量，加强督促指导把关</a:t>
            </a:r>
            <a:r>
              <a:rPr lang="zh-CN" altLang="en-US" sz="1200" dirty="0" smtClean="0"/>
              <a:t>。</a:t>
            </a:r>
            <a:endParaRPr lang="en-US" altLang="zh-CN" sz="1200" dirty="0"/>
          </a:p>
        </p:txBody>
      </p:sp>
      <p:sp>
        <p:nvSpPr>
          <p:cNvPr id="32" name="矩形 31"/>
          <p:cNvSpPr/>
          <p:nvPr/>
        </p:nvSpPr>
        <p:spPr>
          <a:xfrm>
            <a:off x="943186" y="2987725"/>
            <a:ext cx="5212990" cy="461665"/>
          </a:xfrm>
          <a:prstGeom prst="rect">
            <a:avLst/>
          </a:prstGeom>
        </p:spPr>
        <p:txBody>
          <a:bodyPr wrap="square">
            <a:spAutoFit/>
          </a:bodyPr>
          <a:lstStyle/>
          <a:p>
            <a:r>
              <a:rPr lang="zh-CN" altLang="en-US" sz="1200" b="1" dirty="0">
                <a:solidFill>
                  <a:schemeClr val="accent1"/>
                </a:solidFill>
              </a:rPr>
              <a:t>基层党委：</a:t>
            </a:r>
            <a:r>
              <a:rPr lang="zh-CN" altLang="en-US" sz="1200" dirty="0"/>
              <a:t>要对所辖党支部进行全覆盖、全过程的现场指导，帮助党支部制定学习教育计划，派员参加党支部各项活动</a:t>
            </a:r>
            <a:r>
              <a:rPr lang="zh-CN" altLang="en-US" sz="1200" dirty="0" smtClean="0"/>
              <a:t>。</a:t>
            </a:r>
            <a:endParaRPr lang="en-US" altLang="zh-CN" sz="1200" dirty="0"/>
          </a:p>
        </p:txBody>
      </p:sp>
      <p:sp>
        <p:nvSpPr>
          <p:cNvPr id="33" name="矩形 32"/>
          <p:cNvSpPr/>
          <p:nvPr/>
        </p:nvSpPr>
        <p:spPr>
          <a:xfrm>
            <a:off x="943186" y="3418517"/>
            <a:ext cx="5212990" cy="461665"/>
          </a:xfrm>
          <a:prstGeom prst="rect">
            <a:avLst/>
          </a:prstGeom>
        </p:spPr>
        <p:txBody>
          <a:bodyPr wrap="square">
            <a:spAutoFit/>
          </a:bodyPr>
          <a:lstStyle/>
          <a:p>
            <a:r>
              <a:rPr lang="zh-CN" altLang="en-US" sz="1200" b="1" dirty="0">
                <a:solidFill>
                  <a:schemeClr val="accent1"/>
                </a:solidFill>
              </a:rPr>
              <a:t>各级党组织书记：</a:t>
            </a:r>
            <a:r>
              <a:rPr lang="zh-CN" altLang="en-US" sz="1200" dirty="0"/>
              <a:t>要承担起主体责任，不仅要管好干部、带好班子，还要管好党员、带好队伍，层层传导压力，从严从实抓好学习教育。</a:t>
            </a:r>
          </a:p>
        </p:txBody>
      </p:sp>
      <p:pic>
        <p:nvPicPr>
          <p:cNvPr id="40" name="Picture 4" descr="E:\我图PPT\00001PNG素材\01党委政府\立体五角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79" y="1131590"/>
            <a:ext cx="2302085" cy="22800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2" descr="4400"/>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flipH="1">
            <a:off x="3549681" y="3065463"/>
            <a:ext cx="60134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6892892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500"/>
                                            <p:tgtEl>
                                              <p:spTgt spid="24"/>
                                            </p:tgtEl>
                                          </p:cBhvr>
                                        </p:animEffect>
                                        <p:anim calcmode="lin" valueType="num">
                                          <p:cBhvr>
                                            <p:cTn id="33" dur="1500" fill="hold"/>
                                            <p:tgtEl>
                                              <p:spTgt spid="24"/>
                                            </p:tgtEl>
                                            <p:attrNameLst>
                                              <p:attrName>ppt_x</p:attrName>
                                            </p:attrNameLst>
                                          </p:cBhvr>
                                          <p:tavLst>
                                            <p:tav tm="0">
                                              <p:val>
                                                <p:strVal val="#ppt_x"/>
                                              </p:val>
                                            </p:tav>
                                            <p:tav tm="100000">
                                              <p:val>
                                                <p:strVal val="#ppt_x"/>
                                              </p:val>
                                            </p:tav>
                                          </p:tavLst>
                                        </p:anim>
                                        <p:anim calcmode="lin" valueType="num">
                                          <p:cBhvr>
                                            <p:cTn id="34" dur="15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500" fill="hold"/>
                                            <p:tgtEl>
                                              <p:spTgt spid="23"/>
                                            </p:tgtEl>
                                            <p:attrNameLst>
                                              <p:attrName>ppt_w</p:attrName>
                                            </p:attrNameLst>
                                          </p:cBhvr>
                                          <p:tavLst>
                                            <p:tav tm="0">
                                              <p:val>
                                                <p:fltVal val="0"/>
                                              </p:val>
                                            </p:tav>
                                            <p:tav tm="100000">
                                              <p:val>
                                                <p:strVal val="#ppt_w"/>
                                              </p:val>
                                            </p:tav>
                                          </p:tavLst>
                                        </p:anim>
                                        <p:anim calcmode="lin" valueType="num">
                                          <p:cBhvr>
                                            <p:cTn id="39" dur="1500" fill="hold"/>
                                            <p:tgtEl>
                                              <p:spTgt spid="23"/>
                                            </p:tgtEl>
                                            <p:attrNameLst>
                                              <p:attrName>ppt_h</p:attrName>
                                            </p:attrNameLst>
                                          </p:cBhvr>
                                          <p:tavLst>
                                            <p:tav tm="0">
                                              <p:val>
                                                <p:fltVal val="0"/>
                                              </p:val>
                                            </p:tav>
                                            <p:tav tm="100000">
                                              <p:val>
                                                <p:strVal val="#ppt_h"/>
                                              </p:val>
                                            </p:tav>
                                          </p:tavLst>
                                        </p:anim>
                                        <p:anim calcmode="lin" valueType="num">
                                          <p:cBhvr>
                                            <p:cTn id="40" dur="1500" fill="hold"/>
                                            <p:tgtEl>
                                              <p:spTgt spid="23"/>
                                            </p:tgtEl>
                                            <p:attrNameLst>
                                              <p:attrName>style.rotation</p:attrName>
                                            </p:attrNameLst>
                                          </p:cBhvr>
                                          <p:tavLst>
                                            <p:tav tm="0">
                                              <p:val>
                                                <p:fltVal val="90"/>
                                              </p:val>
                                            </p:tav>
                                            <p:tav tm="100000">
                                              <p:val>
                                                <p:fltVal val="0"/>
                                              </p:val>
                                            </p:tav>
                                          </p:tavLst>
                                        </p:anim>
                                        <p:animEffect transition="in" filter="fade">
                                          <p:cBhvr>
                                            <p:cTn id="41" dur="1500"/>
                                            <p:tgtEl>
                                              <p:spTgt spid="23"/>
                                            </p:tgtEl>
                                          </p:cBhvr>
                                        </p:animEffect>
                                      </p:childTnLst>
                                    </p:cTn>
                                  </p:par>
                                </p:childTnLst>
                              </p:cTn>
                            </p:par>
                            <p:par>
                              <p:cTn id="42" fill="hold">
                                <p:stCondLst>
                                  <p:cond delay="6250"/>
                                </p:stCondLst>
                                <p:childTnLst>
                                  <p:par>
                                    <p:cTn id="43" presetID="2" presetClass="entr" presetSubtype="2" fill="hold" grpId="0" nodeType="afterEffect" p14:presetBounceEnd="33333">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14:bounceEnd="33333">
                                          <p:cBhvr additive="base">
                                            <p:cTn id="45" dur="1500" fill="hold"/>
                                            <p:tgtEl>
                                              <p:spTgt spid="25"/>
                                            </p:tgtEl>
                                            <p:attrNameLst>
                                              <p:attrName>ppt_x</p:attrName>
                                            </p:attrNameLst>
                                          </p:cBhvr>
                                          <p:tavLst>
                                            <p:tav tm="0">
                                              <p:val>
                                                <p:strVal val="1+#ppt_w/2"/>
                                              </p:val>
                                            </p:tav>
                                            <p:tav tm="100000">
                                              <p:val>
                                                <p:strVal val="#ppt_x"/>
                                              </p:val>
                                            </p:tav>
                                          </p:tavLst>
                                        </p:anim>
                                        <p:anim calcmode="lin" valueType="num" p14:bounceEnd="33333">
                                          <p:cBhvr additive="base">
                                            <p:cTn id="46" dur="1500" fill="hold"/>
                                            <p:tgtEl>
                                              <p:spTgt spid="25"/>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42"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250"/>
                                            <p:tgtEl>
                                              <p:spTgt spid="27"/>
                                            </p:tgtEl>
                                          </p:cBhvr>
                                        </p:animEffect>
                                        <p:anim calcmode="lin" valueType="num">
                                          <p:cBhvr>
                                            <p:cTn id="51" dur="1250" fill="hold"/>
                                            <p:tgtEl>
                                              <p:spTgt spid="27"/>
                                            </p:tgtEl>
                                            <p:attrNameLst>
                                              <p:attrName>ppt_x</p:attrName>
                                            </p:attrNameLst>
                                          </p:cBhvr>
                                          <p:tavLst>
                                            <p:tav tm="0">
                                              <p:val>
                                                <p:strVal val="#ppt_x"/>
                                              </p:val>
                                            </p:tav>
                                            <p:tav tm="100000">
                                              <p:val>
                                                <p:strVal val="#ppt_x"/>
                                              </p:val>
                                            </p:tav>
                                          </p:tavLst>
                                        </p:anim>
                                        <p:anim calcmode="lin" valueType="num">
                                          <p:cBhvr>
                                            <p:cTn id="52" dur="1250" fill="hold"/>
                                            <p:tgtEl>
                                              <p:spTgt spid="27"/>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22" presetClass="entr" presetSubtype="8"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1500"/>
                                            <p:tgtEl>
                                              <p:spTgt spid="26"/>
                                            </p:tgtEl>
                                          </p:cBhvr>
                                        </p:animEffect>
                                      </p:childTnLst>
                                    </p:cTn>
                                  </p:par>
                                </p:childTnLst>
                              </p:cTn>
                            </p:par>
                            <p:par>
                              <p:cTn id="57" fill="hold">
                                <p:stCondLst>
                                  <p:cond delay="10500"/>
                                </p:stCondLst>
                                <p:childTnLst>
                                  <p:par>
                                    <p:cTn id="58" presetID="42" presetClass="entr" presetSubtype="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250"/>
                                            <p:tgtEl>
                                              <p:spTgt spid="28"/>
                                            </p:tgtEl>
                                          </p:cBhvr>
                                        </p:animEffect>
                                        <p:anim calcmode="lin" valueType="num">
                                          <p:cBhvr>
                                            <p:cTn id="61" dur="1250" fill="hold"/>
                                            <p:tgtEl>
                                              <p:spTgt spid="28"/>
                                            </p:tgtEl>
                                            <p:attrNameLst>
                                              <p:attrName>ppt_x</p:attrName>
                                            </p:attrNameLst>
                                          </p:cBhvr>
                                          <p:tavLst>
                                            <p:tav tm="0">
                                              <p:val>
                                                <p:strVal val="#ppt_x"/>
                                              </p:val>
                                            </p:tav>
                                            <p:tav tm="100000">
                                              <p:val>
                                                <p:strVal val="#ppt_x"/>
                                              </p:val>
                                            </p:tav>
                                          </p:tavLst>
                                        </p:anim>
                                        <p:anim calcmode="lin" valueType="num">
                                          <p:cBhvr>
                                            <p:cTn id="62" dur="1250" fill="hold"/>
                                            <p:tgtEl>
                                              <p:spTgt spid="28"/>
                                            </p:tgtEl>
                                            <p:attrNameLst>
                                              <p:attrName>ppt_y</p:attrName>
                                            </p:attrNameLst>
                                          </p:cBhvr>
                                          <p:tavLst>
                                            <p:tav tm="0">
                                              <p:val>
                                                <p:strVal val="#ppt_y+.1"/>
                                              </p:val>
                                            </p:tav>
                                            <p:tav tm="100000">
                                              <p:val>
                                                <p:strVal val="#ppt_y"/>
                                              </p:val>
                                            </p:tav>
                                          </p:tavLst>
                                        </p:anim>
                                      </p:childTnLst>
                                    </p:cTn>
                                  </p:par>
                                </p:childTnLst>
                              </p:cTn>
                            </p:par>
                            <p:par>
                              <p:cTn id="63" fill="hold">
                                <p:stCondLst>
                                  <p:cond delay="1175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1500"/>
                                            <p:tgtEl>
                                              <p:spTgt spid="31"/>
                                            </p:tgtEl>
                                          </p:cBhvr>
                                        </p:animEffect>
                                      </p:childTnLst>
                                    </p:cTn>
                                  </p:par>
                                </p:childTnLst>
                              </p:cTn>
                            </p:par>
                            <p:par>
                              <p:cTn id="67" fill="hold">
                                <p:stCondLst>
                                  <p:cond delay="13250"/>
                                </p:stCondLst>
                                <p:childTnLst>
                                  <p:par>
                                    <p:cTn id="68" presetID="42" presetClass="entr" presetSubtype="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250"/>
                                            <p:tgtEl>
                                              <p:spTgt spid="29"/>
                                            </p:tgtEl>
                                          </p:cBhvr>
                                        </p:animEffect>
                                        <p:anim calcmode="lin" valueType="num">
                                          <p:cBhvr>
                                            <p:cTn id="71" dur="1250" fill="hold"/>
                                            <p:tgtEl>
                                              <p:spTgt spid="29"/>
                                            </p:tgtEl>
                                            <p:attrNameLst>
                                              <p:attrName>ppt_x</p:attrName>
                                            </p:attrNameLst>
                                          </p:cBhvr>
                                          <p:tavLst>
                                            <p:tav tm="0">
                                              <p:val>
                                                <p:strVal val="#ppt_x"/>
                                              </p:val>
                                            </p:tav>
                                            <p:tav tm="100000">
                                              <p:val>
                                                <p:strVal val="#ppt_x"/>
                                              </p:val>
                                            </p:tav>
                                          </p:tavLst>
                                        </p:anim>
                                        <p:anim calcmode="lin" valueType="num">
                                          <p:cBhvr>
                                            <p:cTn id="72" dur="125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4500"/>
                                </p:stCondLst>
                                <p:childTnLst>
                                  <p:par>
                                    <p:cTn id="74" presetID="22" presetClass="entr" presetSubtype="8"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1500"/>
                                            <p:tgtEl>
                                              <p:spTgt spid="32"/>
                                            </p:tgtEl>
                                          </p:cBhvr>
                                        </p:animEffect>
                                      </p:childTnLst>
                                    </p:cTn>
                                  </p:par>
                                </p:childTnLst>
                              </p:cTn>
                            </p:par>
                            <p:par>
                              <p:cTn id="77" fill="hold">
                                <p:stCondLst>
                                  <p:cond delay="16000"/>
                                </p:stCondLst>
                                <p:childTnLst>
                                  <p:par>
                                    <p:cTn id="78" presetID="42"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250"/>
                                            <p:tgtEl>
                                              <p:spTgt spid="30"/>
                                            </p:tgtEl>
                                          </p:cBhvr>
                                        </p:animEffect>
                                        <p:anim calcmode="lin" valueType="num">
                                          <p:cBhvr>
                                            <p:cTn id="81" dur="1250" fill="hold"/>
                                            <p:tgtEl>
                                              <p:spTgt spid="30"/>
                                            </p:tgtEl>
                                            <p:attrNameLst>
                                              <p:attrName>ppt_x</p:attrName>
                                            </p:attrNameLst>
                                          </p:cBhvr>
                                          <p:tavLst>
                                            <p:tav tm="0">
                                              <p:val>
                                                <p:strVal val="#ppt_x"/>
                                              </p:val>
                                            </p:tav>
                                            <p:tav tm="100000">
                                              <p:val>
                                                <p:strVal val="#ppt_x"/>
                                              </p:val>
                                            </p:tav>
                                          </p:tavLst>
                                        </p:anim>
                                        <p:anim calcmode="lin" valueType="num">
                                          <p:cBhvr>
                                            <p:cTn id="82" dur="1250" fill="hold"/>
                                            <p:tgtEl>
                                              <p:spTgt spid="30"/>
                                            </p:tgtEl>
                                            <p:attrNameLst>
                                              <p:attrName>ppt_y</p:attrName>
                                            </p:attrNameLst>
                                          </p:cBhvr>
                                          <p:tavLst>
                                            <p:tav tm="0">
                                              <p:val>
                                                <p:strVal val="#ppt_y+.1"/>
                                              </p:val>
                                            </p:tav>
                                            <p:tav tm="100000">
                                              <p:val>
                                                <p:strVal val="#ppt_y"/>
                                              </p:val>
                                            </p:tav>
                                          </p:tavLst>
                                        </p:anim>
                                      </p:childTnLst>
                                    </p:cTn>
                                  </p:par>
                                </p:childTnLst>
                              </p:cTn>
                            </p:par>
                            <p:par>
                              <p:cTn id="83" fill="hold">
                                <p:stCondLst>
                                  <p:cond delay="17250"/>
                                </p:stCondLst>
                                <p:childTnLst>
                                  <p:par>
                                    <p:cTn id="84" presetID="22" presetClass="entr" presetSubtype="8"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1500"/>
                                            <p:tgtEl>
                                              <p:spTgt spid="33"/>
                                            </p:tgtEl>
                                          </p:cBhvr>
                                        </p:animEffect>
                                      </p:childTnLst>
                                    </p:cTn>
                                  </p:par>
                                </p:childTnLst>
                              </p:cTn>
                            </p:par>
                            <p:par>
                              <p:cTn id="87" fill="hold">
                                <p:stCondLst>
                                  <p:cond delay="18750"/>
                                </p:stCondLst>
                                <p:childTnLst>
                                  <p:par>
                                    <p:cTn id="88" presetID="1" presetClass="entr" presetSubtype="0" fill="hold" grpId="0" nodeType="afterEffect">
                                      <p:stCondLst>
                                        <p:cond delay="0"/>
                                      </p:stCondLst>
                                      <p:iterate type="lt">
                                        <p:tmAbs val="80"/>
                                      </p:iterate>
                                      <p:childTnLst>
                                        <p:set>
                                          <p:cBhvr>
                                            <p:cTn id="89" dur="1" fill="hold">
                                              <p:stCondLst>
                                                <p:cond delay="0"/>
                                              </p:stCondLst>
                                            </p:cTn>
                                            <p:tgtEl>
                                              <p:spTgt spid="22"/>
                                            </p:tgtEl>
                                            <p:attrNameLst>
                                              <p:attrName>style.visibility</p:attrName>
                                            </p:attrNameLst>
                                          </p:cBhvr>
                                          <p:to>
                                            <p:strVal val="visible"/>
                                          </p:to>
                                        </p:set>
                                      </p:childTnLst>
                                    </p:cTn>
                                  </p:par>
                                </p:childTnLst>
                              </p:cTn>
                            </p:par>
                            <p:par>
                              <p:cTn id="90" fill="hold">
                                <p:stCondLst>
                                  <p:cond delay="22271"/>
                                </p:stCondLst>
                                <p:childTnLst>
                                  <p:par>
                                    <p:cTn id="91" presetID="10" presetClass="entr" presetSubtype="0"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animBg="1"/>
          <p:bldP spid="24" grpId="0" animBg="1"/>
          <p:bldP spid="25" grpId="0" animBg="1"/>
          <p:bldP spid="26" grpId="0"/>
          <p:bldP spid="27" grpId="0" animBg="1"/>
          <p:bldP spid="28" grpId="0" animBg="1"/>
          <p:bldP spid="29" grpId="0" animBg="1"/>
          <p:bldP spid="30" grpId="0" animBg="1"/>
          <p:bldP spid="31" grpId="0"/>
          <p:bldP spid="32"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500"/>
                                            <p:tgtEl>
                                              <p:spTgt spid="24"/>
                                            </p:tgtEl>
                                          </p:cBhvr>
                                        </p:animEffect>
                                        <p:anim calcmode="lin" valueType="num">
                                          <p:cBhvr>
                                            <p:cTn id="33" dur="1500" fill="hold"/>
                                            <p:tgtEl>
                                              <p:spTgt spid="24"/>
                                            </p:tgtEl>
                                            <p:attrNameLst>
                                              <p:attrName>ppt_x</p:attrName>
                                            </p:attrNameLst>
                                          </p:cBhvr>
                                          <p:tavLst>
                                            <p:tav tm="0">
                                              <p:val>
                                                <p:strVal val="#ppt_x"/>
                                              </p:val>
                                            </p:tav>
                                            <p:tav tm="100000">
                                              <p:val>
                                                <p:strVal val="#ppt_x"/>
                                              </p:val>
                                            </p:tav>
                                          </p:tavLst>
                                        </p:anim>
                                        <p:anim calcmode="lin" valueType="num">
                                          <p:cBhvr>
                                            <p:cTn id="34" dur="15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500" fill="hold"/>
                                            <p:tgtEl>
                                              <p:spTgt spid="23"/>
                                            </p:tgtEl>
                                            <p:attrNameLst>
                                              <p:attrName>ppt_w</p:attrName>
                                            </p:attrNameLst>
                                          </p:cBhvr>
                                          <p:tavLst>
                                            <p:tav tm="0">
                                              <p:val>
                                                <p:fltVal val="0"/>
                                              </p:val>
                                            </p:tav>
                                            <p:tav tm="100000">
                                              <p:val>
                                                <p:strVal val="#ppt_w"/>
                                              </p:val>
                                            </p:tav>
                                          </p:tavLst>
                                        </p:anim>
                                        <p:anim calcmode="lin" valueType="num">
                                          <p:cBhvr>
                                            <p:cTn id="39" dur="1500" fill="hold"/>
                                            <p:tgtEl>
                                              <p:spTgt spid="23"/>
                                            </p:tgtEl>
                                            <p:attrNameLst>
                                              <p:attrName>ppt_h</p:attrName>
                                            </p:attrNameLst>
                                          </p:cBhvr>
                                          <p:tavLst>
                                            <p:tav tm="0">
                                              <p:val>
                                                <p:fltVal val="0"/>
                                              </p:val>
                                            </p:tav>
                                            <p:tav tm="100000">
                                              <p:val>
                                                <p:strVal val="#ppt_h"/>
                                              </p:val>
                                            </p:tav>
                                          </p:tavLst>
                                        </p:anim>
                                        <p:anim calcmode="lin" valueType="num">
                                          <p:cBhvr>
                                            <p:cTn id="40" dur="1500" fill="hold"/>
                                            <p:tgtEl>
                                              <p:spTgt spid="23"/>
                                            </p:tgtEl>
                                            <p:attrNameLst>
                                              <p:attrName>style.rotation</p:attrName>
                                            </p:attrNameLst>
                                          </p:cBhvr>
                                          <p:tavLst>
                                            <p:tav tm="0">
                                              <p:val>
                                                <p:fltVal val="90"/>
                                              </p:val>
                                            </p:tav>
                                            <p:tav tm="100000">
                                              <p:val>
                                                <p:fltVal val="0"/>
                                              </p:val>
                                            </p:tav>
                                          </p:tavLst>
                                        </p:anim>
                                        <p:animEffect transition="in" filter="fade">
                                          <p:cBhvr>
                                            <p:cTn id="41" dur="1500"/>
                                            <p:tgtEl>
                                              <p:spTgt spid="23"/>
                                            </p:tgtEl>
                                          </p:cBhvr>
                                        </p:animEffect>
                                      </p:childTnLst>
                                    </p:cTn>
                                  </p:par>
                                </p:childTnLst>
                              </p:cTn>
                            </p:par>
                            <p:par>
                              <p:cTn id="42" fill="hold">
                                <p:stCondLst>
                                  <p:cond delay="6250"/>
                                </p:stCondLst>
                                <p:childTnLst>
                                  <p:par>
                                    <p:cTn id="43" presetID="2" presetClass="entr" presetSubtype="2"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500" fill="hold"/>
                                            <p:tgtEl>
                                              <p:spTgt spid="25"/>
                                            </p:tgtEl>
                                            <p:attrNameLst>
                                              <p:attrName>ppt_x</p:attrName>
                                            </p:attrNameLst>
                                          </p:cBhvr>
                                          <p:tavLst>
                                            <p:tav tm="0">
                                              <p:val>
                                                <p:strVal val="1+#ppt_w/2"/>
                                              </p:val>
                                            </p:tav>
                                            <p:tav tm="100000">
                                              <p:val>
                                                <p:strVal val="#ppt_x"/>
                                              </p:val>
                                            </p:tav>
                                          </p:tavLst>
                                        </p:anim>
                                        <p:anim calcmode="lin" valueType="num">
                                          <p:cBhvr additive="base">
                                            <p:cTn id="46" dur="1500" fill="hold"/>
                                            <p:tgtEl>
                                              <p:spTgt spid="25"/>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42"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250"/>
                                            <p:tgtEl>
                                              <p:spTgt spid="27"/>
                                            </p:tgtEl>
                                          </p:cBhvr>
                                        </p:animEffect>
                                        <p:anim calcmode="lin" valueType="num">
                                          <p:cBhvr>
                                            <p:cTn id="51" dur="1250" fill="hold"/>
                                            <p:tgtEl>
                                              <p:spTgt spid="27"/>
                                            </p:tgtEl>
                                            <p:attrNameLst>
                                              <p:attrName>ppt_x</p:attrName>
                                            </p:attrNameLst>
                                          </p:cBhvr>
                                          <p:tavLst>
                                            <p:tav tm="0">
                                              <p:val>
                                                <p:strVal val="#ppt_x"/>
                                              </p:val>
                                            </p:tav>
                                            <p:tav tm="100000">
                                              <p:val>
                                                <p:strVal val="#ppt_x"/>
                                              </p:val>
                                            </p:tav>
                                          </p:tavLst>
                                        </p:anim>
                                        <p:anim calcmode="lin" valueType="num">
                                          <p:cBhvr>
                                            <p:cTn id="52" dur="1250" fill="hold"/>
                                            <p:tgtEl>
                                              <p:spTgt spid="27"/>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22" presetClass="entr" presetSubtype="8"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1500"/>
                                            <p:tgtEl>
                                              <p:spTgt spid="26"/>
                                            </p:tgtEl>
                                          </p:cBhvr>
                                        </p:animEffect>
                                      </p:childTnLst>
                                    </p:cTn>
                                  </p:par>
                                </p:childTnLst>
                              </p:cTn>
                            </p:par>
                            <p:par>
                              <p:cTn id="57" fill="hold">
                                <p:stCondLst>
                                  <p:cond delay="10500"/>
                                </p:stCondLst>
                                <p:childTnLst>
                                  <p:par>
                                    <p:cTn id="58" presetID="42" presetClass="entr" presetSubtype="0"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250"/>
                                            <p:tgtEl>
                                              <p:spTgt spid="28"/>
                                            </p:tgtEl>
                                          </p:cBhvr>
                                        </p:animEffect>
                                        <p:anim calcmode="lin" valueType="num">
                                          <p:cBhvr>
                                            <p:cTn id="61" dur="1250" fill="hold"/>
                                            <p:tgtEl>
                                              <p:spTgt spid="28"/>
                                            </p:tgtEl>
                                            <p:attrNameLst>
                                              <p:attrName>ppt_x</p:attrName>
                                            </p:attrNameLst>
                                          </p:cBhvr>
                                          <p:tavLst>
                                            <p:tav tm="0">
                                              <p:val>
                                                <p:strVal val="#ppt_x"/>
                                              </p:val>
                                            </p:tav>
                                            <p:tav tm="100000">
                                              <p:val>
                                                <p:strVal val="#ppt_x"/>
                                              </p:val>
                                            </p:tav>
                                          </p:tavLst>
                                        </p:anim>
                                        <p:anim calcmode="lin" valueType="num">
                                          <p:cBhvr>
                                            <p:cTn id="62" dur="1250" fill="hold"/>
                                            <p:tgtEl>
                                              <p:spTgt spid="28"/>
                                            </p:tgtEl>
                                            <p:attrNameLst>
                                              <p:attrName>ppt_y</p:attrName>
                                            </p:attrNameLst>
                                          </p:cBhvr>
                                          <p:tavLst>
                                            <p:tav tm="0">
                                              <p:val>
                                                <p:strVal val="#ppt_y+.1"/>
                                              </p:val>
                                            </p:tav>
                                            <p:tav tm="100000">
                                              <p:val>
                                                <p:strVal val="#ppt_y"/>
                                              </p:val>
                                            </p:tav>
                                          </p:tavLst>
                                        </p:anim>
                                      </p:childTnLst>
                                    </p:cTn>
                                  </p:par>
                                </p:childTnLst>
                              </p:cTn>
                            </p:par>
                            <p:par>
                              <p:cTn id="63" fill="hold">
                                <p:stCondLst>
                                  <p:cond delay="1175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1500"/>
                                            <p:tgtEl>
                                              <p:spTgt spid="31"/>
                                            </p:tgtEl>
                                          </p:cBhvr>
                                        </p:animEffect>
                                      </p:childTnLst>
                                    </p:cTn>
                                  </p:par>
                                </p:childTnLst>
                              </p:cTn>
                            </p:par>
                            <p:par>
                              <p:cTn id="67" fill="hold">
                                <p:stCondLst>
                                  <p:cond delay="13250"/>
                                </p:stCondLst>
                                <p:childTnLst>
                                  <p:par>
                                    <p:cTn id="68" presetID="42" presetClass="entr" presetSubtype="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250"/>
                                            <p:tgtEl>
                                              <p:spTgt spid="29"/>
                                            </p:tgtEl>
                                          </p:cBhvr>
                                        </p:animEffect>
                                        <p:anim calcmode="lin" valueType="num">
                                          <p:cBhvr>
                                            <p:cTn id="71" dur="1250" fill="hold"/>
                                            <p:tgtEl>
                                              <p:spTgt spid="29"/>
                                            </p:tgtEl>
                                            <p:attrNameLst>
                                              <p:attrName>ppt_x</p:attrName>
                                            </p:attrNameLst>
                                          </p:cBhvr>
                                          <p:tavLst>
                                            <p:tav tm="0">
                                              <p:val>
                                                <p:strVal val="#ppt_x"/>
                                              </p:val>
                                            </p:tav>
                                            <p:tav tm="100000">
                                              <p:val>
                                                <p:strVal val="#ppt_x"/>
                                              </p:val>
                                            </p:tav>
                                          </p:tavLst>
                                        </p:anim>
                                        <p:anim calcmode="lin" valueType="num">
                                          <p:cBhvr>
                                            <p:cTn id="72" dur="125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4500"/>
                                </p:stCondLst>
                                <p:childTnLst>
                                  <p:par>
                                    <p:cTn id="74" presetID="22" presetClass="entr" presetSubtype="8"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1500"/>
                                            <p:tgtEl>
                                              <p:spTgt spid="32"/>
                                            </p:tgtEl>
                                          </p:cBhvr>
                                        </p:animEffect>
                                      </p:childTnLst>
                                    </p:cTn>
                                  </p:par>
                                </p:childTnLst>
                              </p:cTn>
                            </p:par>
                            <p:par>
                              <p:cTn id="77" fill="hold">
                                <p:stCondLst>
                                  <p:cond delay="16000"/>
                                </p:stCondLst>
                                <p:childTnLst>
                                  <p:par>
                                    <p:cTn id="78" presetID="42"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250"/>
                                            <p:tgtEl>
                                              <p:spTgt spid="30"/>
                                            </p:tgtEl>
                                          </p:cBhvr>
                                        </p:animEffect>
                                        <p:anim calcmode="lin" valueType="num">
                                          <p:cBhvr>
                                            <p:cTn id="81" dur="1250" fill="hold"/>
                                            <p:tgtEl>
                                              <p:spTgt spid="30"/>
                                            </p:tgtEl>
                                            <p:attrNameLst>
                                              <p:attrName>ppt_x</p:attrName>
                                            </p:attrNameLst>
                                          </p:cBhvr>
                                          <p:tavLst>
                                            <p:tav tm="0">
                                              <p:val>
                                                <p:strVal val="#ppt_x"/>
                                              </p:val>
                                            </p:tav>
                                            <p:tav tm="100000">
                                              <p:val>
                                                <p:strVal val="#ppt_x"/>
                                              </p:val>
                                            </p:tav>
                                          </p:tavLst>
                                        </p:anim>
                                        <p:anim calcmode="lin" valueType="num">
                                          <p:cBhvr>
                                            <p:cTn id="82" dur="1250" fill="hold"/>
                                            <p:tgtEl>
                                              <p:spTgt spid="30"/>
                                            </p:tgtEl>
                                            <p:attrNameLst>
                                              <p:attrName>ppt_y</p:attrName>
                                            </p:attrNameLst>
                                          </p:cBhvr>
                                          <p:tavLst>
                                            <p:tav tm="0">
                                              <p:val>
                                                <p:strVal val="#ppt_y+.1"/>
                                              </p:val>
                                            </p:tav>
                                            <p:tav tm="100000">
                                              <p:val>
                                                <p:strVal val="#ppt_y"/>
                                              </p:val>
                                            </p:tav>
                                          </p:tavLst>
                                        </p:anim>
                                      </p:childTnLst>
                                    </p:cTn>
                                  </p:par>
                                </p:childTnLst>
                              </p:cTn>
                            </p:par>
                            <p:par>
                              <p:cTn id="83" fill="hold">
                                <p:stCondLst>
                                  <p:cond delay="17250"/>
                                </p:stCondLst>
                                <p:childTnLst>
                                  <p:par>
                                    <p:cTn id="84" presetID="22" presetClass="entr" presetSubtype="8"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1500"/>
                                            <p:tgtEl>
                                              <p:spTgt spid="33"/>
                                            </p:tgtEl>
                                          </p:cBhvr>
                                        </p:animEffect>
                                      </p:childTnLst>
                                    </p:cTn>
                                  </p:par>
                                </p:childTnLst>
                              </p:cTn>
                            </p:par>
                            <p:par>
                              <p:cTn id="87" fill="hold">
                                <p:stCondLst>
                                  <p:cond delay="18750"/>
                                </p:stCondLst>
                                <p:childTnLst>
                                  <p:par>
                                    <p:cTn id="88" presetID="1" presetClass="entr" presetSubtype="0" fill="hold" grpId="0" nodeType="afterEffect">
                                      <p:stCondLst>
                                        <p:cond delay="0"/>
                                      </p:stCondLst>
                                      <p:iterate type="lt">
                                        <p:tmAbs val="80"/>
                                      </p:iterate>
                                      <p:childTnLst>
                                        <p:set>
                                          <p:cBhvr>
                                            <p:cTn id="89" dur="1" fill="hold">
                                              <p:stCondLst>
                                                <p:cond delay="0"/>
                                              </p:stCondLst>
                                            </p:cTn>
                                            <p:tgtEl>
                                              <p:spTgt spid="22"/>
                                            </p:tgtEl>
                                            <p:attrNameLst>
                                              <p:attrName>style.visibility</p:attrName>
                                            </p:attrNameLst>
                                          </p:cBhvr>
                                          <p:to>
                                            <p:strVal val="visible"/>
                                          </p:to>
                                        </p:set>
                                      </p:childTnLst>
                                    </p:cTn>
                                  </p:par>
                                </p:childTnLst>
                              </p:cTn>
                            </p:par>
                            <p:par>
                              <p:cTn id="90" fill="hold">
                                <p:stCondLst>
                                  <p:cond delay="22271"/>
                                </p:stCondLst>
                                <p:childTnLst>
                                  <p:par>
                                    <p:cTn id="91" presetID="10" presetClass="entr" presetSubtype="0"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animBg="1"/>
          <p:bldP spid="24" grpId="0" animBg="1"/>
          <p:bldP spid="25" grpId="0" animBg="1"/>
          <p:bldP spid="26" grpId="0"/>
          <p:bldP spid="27" grpId="0" animBg="1"/>
          <p:bldP spid="28" grpId="0" animBg="1"/>
          <p:bldP spid="29" grpId="0" animBg="1"/>
          <p:bldP spid="30" grpId="0" animBg="1"/>
          <p:bldP spid="31" grpId="0"/>
          <p:bldP spid="32" grpId="0"/>
          <p:bldP spid="33" grpId="0"/>
          <p:bldP spid="3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5536" y="2208642"/>
            <a:ext cx="5544616" cy="187527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14"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组织领导：</a:t>
            </a:r>
            <a:r>
              <a:rPr lang="zh-CN" altLang="en-US" sz="2000" b="1" dirty="0">
                <a:solidFill>
                  <a:schemeClr val="accent1"/>
                </a:solidFill>
              </a:rPr>
              <a:t>强化组织保障</a:t>
            </a: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接连接符 15"/>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18" name="矩形 17"/>
          <p:cNvSpPr/>
          <p:nvPr/>
        </p:nvSpPr>
        <p:spPr>
          <a:xfrm>
            <a:off x="853940" y="2321932"/>
            <a:ext cx="5086211" cy="646331"/>
          </a:xfrm>
          <a:prstGeom prst="rect">
            <a:avLst/>
          </a:prstGeom>
        </p:spPr>
        <p:txBody>
          <a:bodyPr wrap="square">
            <a:spAutoFit/>
          </a:bodyPr>
          <a:lstStyle/>
          <a:p>
            <a:r>
              <a:rPr lang="zh-CN" altLang="en-US" sz="1200" b="1" dirty="0">
                <a:solidFill>
                  <a:schemeClr val="accent1"/>
                </a:solidFill>
              </a:rPr>
              <a:t>整顿软弱涣散基层</a:t>
            </a:r>
            <a:r>
              <a:rPr lang="zh-CN" altLang="en-US" sz="1200" b="1" dirty="0" smtClean="0">
                <a:solidFill>
                  <a:schemeClr val="accent1"/>
                </a:solidFill>
              </a:rPr>
              <a:t>党组织。</a:t>
            </a:r>
            <a:r>
              <a:rPr lang="zh-CN" altLang="en-US" sz="1200" dirty="0" smtClean="0"/>
              <a:t>加大</a:t>
            </a:r>
            <a:r>
              <a:rPr lang="zh-CN" altLang="en-US" sz="1200" dirty="0"/>
              <a:t>整顿软弱涣散基层党组织工作力度，配齐配强班子特别是带头人，健全工作制度，确保“两学一做”学习教育有人抓、有人管</a:t>
            </a:r>
            <a:r>
              <a:rPr lang="zh-CN" altLang="en-US" sz="1200" dirty="0" smtClean="0"/>
              <a:t>。</a:t>
            </a:r>
            <a:endParaRPr lang="zh-CN" altLang="en-US" sz="1200" dirty="0"/>
          </a:p>
        </p:txBody>
      </p:sp>
      <p:sp>
        <p:nvSpPr>
          <p:cNvPr id="19" name="矩形 18"/>
          <p:cNvSpPr/>
          <p:nvPr/>
        </p:nvSpPr>
        <p:spPr>
          <a:xfrm>
            <a:off x="4407682" y="1654810"/>
            <a:ext cx="1532470" cy="468000"/>
          </a:xfrm>
          <a:prstGeom prst="rect">
            <a:avLst/>
          </a:prstGeom>
          <a:solidFill>
            <a:schemeClr val="accent1">
              <a:lumMod val="75000"/>
            </a:schemeClr>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三个方面</a:t>
            </a:r>
          </a:p>
        </p:txBody>
      </p:sp>
      <p:sp>
        <p:nvSpPr>
          <p:cNvPr id="20" name="矩形 19"/>
          <p:cNvSpPr/>
          <p:nvPr/>
        </p:nvSpPr>
        <p:spPr>
          <a:xfrm>
            <a:off x="395536" y="1654810"/>
            <a:ext cx="4012146"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强化组织保障</a:t>
            </a:r>
          </a:p>
        </p:txBody>
      </p:sp>
      <p:sp>
        <p:nvSpPr>
          <p:cNvPr id="22" name="矩形 21"/>
          <p:cNvSpPr/>
          <p:nvPr/>
        </p:nvSpPr>
        <p:spPr>
          <a:xfrm>
            <a:off x="853940" y="2919192"/>
            <a:ext cx="5086212" cy="646331"/>
          </a:xfrm>
          <a:prstGeom prst="rect">
            <a:avLst/>
          </a:prstGeom>
        </p:spPr>
        <p:txBody>
          <a:bodyPr wrap="square">
            <a:spAutoFit/>
          </a:bodyPr>
          <a:lstStyle/>
          <a:p>
            <a:r>
              <a:rPr lang="zh-CN" altLang="en-US" sz="1200" b="1" dirty="0">
                <a:solidFill>
                  <a:schemeClr val="accent1"/>
                </a:solidFill>
              </a:rPr>
              <a:t>开展党员组织关系集中排</a:t>
            </a:r>
            <a:r>
              <a:rPr lang="zh-CN" altLang="en-US" sz="1200" b="1" dirty="0" smtClean="0">
                <a:solidFill>
                  <a:schemeClr val="accent1"/>
                </a:solidFill>
              </a:rPr>
              <a:t>查。</a:t>
            </a:r>
            <a:r>
              <a:rPr lang="zh-CN" altLang="en-US" sz="1200" dirty="0" smtClean="0"/>
              <a:t>摸清</a:t>
            </a:r>
            <a:r>
              <a:rPr lang="zh-CN" altLang="en-US" sz="1200" dirty="0"/>
              <a:t>“口袋”党员、长期与党组织失去联系党员情况，理顺党员组织关系，努力使每名党员都纳入党组织有效管理，参加学习教育</a:t>
            </a:r>
            <a:r>
              <a:rPr lang="zh-CN" altLang="en-US" sz="1200" dirty="0" smtClean="0"/>
              <a:t>。</a:t>
            </a:r>
            <a:endParaRPr lang="zh-CN" altLang="en-US" sz="1200" dirty="0"/>
          </a:p>
        </p:txBody>
      </p:sp>
      <p:sp>
        <p:nvSpPr>
          <p:cNvPr id="23" name="矩形 22"/>
          <p:cNvSpPr/>
          <p:nvPr/>
        </p:nvSpPr>
        <p:spPr>
          <a:xfrm>
            <a:off x="853940" y="3516451"/>
            <a:ext cx="5086211" cy="461665"/>
          </a:xfrm>
          <a:prstGeom prst="rect">
            <a:avLst/>
          </a:prstGeom>
        </p:spPr>
        <p:txBody>
          <a:bodyPr wrap="square">
            <a:spAutoFit/>
          </a:bodyPr>
          <a:lstStyle/>
          <a:p>
            <a:r>
              <a:rPr lang="zh-CN" altLang="en-US" sz="1200" b="1" dirty="0">
                <a:solidFill>
                  <a:schemeClr val="accent1"/>
                </a:solidFill>
              </a:rPr>
              <a:t>党务骨干普遍进行</a:t>
            </a:r>
            <a:r>
              <a:rPr lang="zh-CN" altLang="en-US" sz="1200" b="1" dirty="0" smtClean="0">
                <a:solidFill>
                  <a:schemeClr val="accent1"/>
                </a:solidFill>
              </a:rPr>
              <a:t>培训。</a:t>
            </a:r>
            <a:r>
              <a:rPr lang="zh-CN" altLang="en-US" sz="1200" dirty="0" smtClean="0"/>
              <a:t>要</a:t>
            </a:r>
            <a:r>
              <a:rPr lang="zh-CN" altLang="en-US" sz="1200" dirty="0"/>
              <a:t>对基层党组织书记、组织委员、组织员等党务骨干普遍进行培训，帮助他们掌握工作方法，明确工作要求。</a:t>
            </a:r>
          </a:p>
        </p:txBody>
      </p:sp>
      <p:sp>
        <p:nvSpPr>
          <p:cNvPr id="24" name="矩形 23"/>
          <p:cNvSpPr/>
          <p:nvPr/>
        </p:nvSpPr>
        <p:spPr>
          <a:xfrm>
            <a:off x="583146" y="2374890"/>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25" name="矩形 24"/>
          <p:cNvSpPr/>
          <p:nvPr/>
        </p:nvSpPr>
        <p:spPr>
          <a:xfrm>
            <a:off x="572301" y="2968263"/>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26" name="矩形 25"/>
          <p:cNvSpPr/>
          <p:nvPr/>
        </p:nvSpPr>
        <p:spPr>
          <a:xfrm>
            <a:off x="572301" y="3565523"/>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pic>
        <p:nvPicPr>
          <p:cNvPr id="27" name="Picture 4" descr="E:\我图PPT\00001PNG素材\01党委政府\立体五角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79" y="1131590"/>
            <a:ext cx="2302085" cy="22800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2" descr="4400"/>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flipH="1">
            <a:off x="3549681" y="3065463"/>
            <a:ext cx="60134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5673485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500"/>
                                            <p:tgtEl>
                                              <p:spTgt spid="20"/>
                                            </p:tgtEl>
                                          </p:cBhvr>
                                        </p:animEffect>
                                        <p:anim calcmode="lin" valueType="num">
                                          <p:cBhvr>
                                            <p:cTn id="33" dur="1500" fill="hold"/>
                                            <p:tgtEl>
                                              <p:spTgt spid="20"/>
                                            </p:tgtEl>
                                            <p:attrNameLst>
                                              <p:attrName>ppt_x</p:attrName>
                                            </p:attrNameLst>
                                          </p:cBhvr>
                                          <p:tavLst>
                                            <p:tav tm="0">
                                              <p:val>
                                                <p:strVal val="#ppt_x"/>
                                              </p:val>
                                            </p:tav>
                                            <p:tav tm="100000">
                                              <p:val>
                                                <p:strVal val="#ppt_x"/>
                                              </p:val>
                                            </p:tav>
                                          </p:tavLst>
                                        </p:anim>
                                        <p:anim calcmode="lin" valueType="num">
                                          <p:cBhvr>
                                            <p:cTn id="34" dur="15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500" fill="hold"/>
                                            <p:tgtEl>
                                              <p:spTgt spid="19"/>
                                            </p:tgtEl>
                                            <p:attrNameLst>
                                              <p:attrName>ppt_w</p:attrName>
                                            </p:attrNameLst>
                                          </p:cBhvr>
                                          <p:tavLst>
                                            <p:tav tm="0">
                                              <p:val>
                                                <p:fltVal val="0"/>
                                              </p:val>
                                            </p:tav>
                                            <p:tav tm="100000">
                                              <p:val>
                                                <p:strVal val="#ppt_w"/>
                                              </p:val>
                                            </p:tav>
                                          </p:tavLst>
                                        </p:anim>
                                        <p:anim calcmode="lin" valueType="num">
                                          <p:cBhvr>
                                            <p:cTn id="39" dur="1500" fill="hold"/>
                                            <p:tgtEl>
                                              <p:spTgt spid="19"/>
                                            </p:tgtEl>
                                            <p:attrNameLst>
                                              <p:attrName>ppt_h</p:attrName>
                                            </p:attrNameLst>
                                          </p:cBhvr>
                                          <p:tavLst>
                                            <p:tav tm="0">
                                              <p:val>
                                                <p:fltVal val="0"/>
                                              </p:val>
                                            </p:tav>
                                            <p:tav tm="100000">
                                              <p:val>
                                                <p:strVal val="#ppt_h"/>
                                              </p:val>
                                            </p:tav>
                                          </p:tavLst>
                                        </p:anim>
                                        <p:anim calcmode="lin" valueType="num">
                                          <p:cBhvr>
                                            <p:cTn id="40" dur="1500" fill="hold"/>
                                            <p:tgtEl>
                                              <p:spTgt spid="19"/>
                                            </p:tgtEl>
                                            <p:attrNameLst>
                                              <p:attrName>style.rotation</p:attrName>
                                            </p:attrNameLst>
                                          </p:cBhvr>
                                          <p:tavLst>
                                            <p:tav tm="0">
                                              <p:val>
                                                <p:fltVal val="90"/>
                                              </p:val>
                                            </p:tav>
                                            <p:tav tm="100000">
                                              <p:val>
                                                <p:fltVal val="0"/>
                                              </p:val>
                                            </p:tav>
                                          </p:tavLst>
                                        </p:anim>
                                        <p:animEffect transition="in" filter="fade">
                                          <p:cBhvr>
                                            <p:cTn id="41" dur="1500"/>
                                            <p:tgtEl>
                                              <p:spTgt spid="19"/>
                                            </p:tgtEl>
                                          </p:cBhvr>
                                        </p:animEffect>
                                      </p:childTnLst>
                                    </p:cTn>
                                  </p:par>
                                </p:childTnLst>
                              </p:cTn>
                            </p:par>
                            <p:par>
                              <p:cTn id="42" fill="hold">
                                <p:stCondLst>
                                  <p:cond delay="6250"/>
                                </p:stCondLst>
                                <p:childTnLst>
                                  <p:par>
                                    <p:cTn id="43" presetID="2" presetClass="entr" presetSubtype="8" fill="hold" grpId="0" nodeType="afterEffect" p14:presetBounceEnd="33333">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33333">
                                          <p:cBhvr additive="base">
                                            <p:cTn id="45" dur="1500" fill="hold"/>
                                            <p:tgtEl>
                                              <p:spTgt spid="21"/>
                                            </p:tgtEl>
                                            <p:attrNameLst>
                                              <p:attrName>ppt_x</p:attrName>
                                            </p:attrNameLst>
                                          </p:cBhvr>
                                          <p:tavLst>
                                            <p:tav tm="0">
                                              <p:val>
                                                <p:strVal val="0-#ppt_w/2"/>
                                              </p:val>
                                            </p:tav>
                                            <p:tav tm="100000">
                                              <p:val>
                                                <p:strVal val="#ppt_x"/>
                                              </p:val>
                                            </p:tav>
                                          </p:tavLst>
                                        </p:anim>
                                        <p:anim calcmode="lin" valueType="num" p14:bounceEnd="33333">
                                          <p:cBhvr additive="base">
                                            <p:cTn id="46" dur="1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250"/>
                                            <p:tgtEl>
                                              <p:spTgt spid="24"/>
                                            </p:tgtEl>
                                          </p:cBhvr>
                                        </p:animEffect>
                                        <p:anim calcmode="lin" valueType="num">
                                          <p:cBhvr>
                                            <p:cTn id="51" dur="1250" fill="hold"/>
                                            <p:tgtEl>
                                              <p:spTgt spid="24"/>
                                            </p:tgtEl>
                                            <p:attrNameLst>
                                              <p:attrName>ppt_x</p:attrName>
                                            </p:attrNameLst>
                                          </p:cBhvr>
                                          <p:tavLst>
                                            <p:tav tm="0">
                                              <p:val>
                                                <p:strVal val="#ppt_x"/>
                                              </p:val>
                                            </p:tav>
                                            <p:tav tm="100000">
                                              <p:val>
                                                <p:strVal val="#ppt_x"/>
                                              </p:val>
                                            </p:tav>
                                          </p:tavLst>
                                        </p:anim>
                                        <p:anim calcmode="lin" valueType="num">
                                          <p:cBhvr>
                                            <p:cTn id="52" dur="1250" fill="hold"/>
                                            <p:tgtEl>
                                              <p:spTgt spid="24"/>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14" presetClass="entr" presetSubtype="1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1250"/>
                                            <p:tgtEl>
                                              <p:spTgt spid="18"/>
                                            </p:tgtEl>
                                          </p:cBhvr>
                                        </p:animEffect>
                                      </p:childTnLst>
                                    </p:cTn>
                                  </p:par>
                                </p:childTnLst>
                              </p:cTn>
                            </p:par>
                            <p:par>
                              <p:cTn id="57" fill="hold">
                                <p:stCondLst>
                                  <p:cond delay="10250"/>
                                </p:stCondLst>
                                <p:childTnLst>
                                  <p:par>
                                    <p:cTn id="58" presetID="42"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250"/>
                                            <p:tgtEl>
                                              <p:spTgt spid="25"/>
                                            </p:tgtEl>
                                          </p:cBhvr>
                                        </p:animEffect>
                                        <p:anim calcmode="lin" valueType="num">
                                          <p:cBhvr>
                                            <p:cTn id="61" dur="1250" fill="hold"/>
                                            <p:tgtEl>
                                              <p:spTgt spid="25"/>
                                            </p:tgtEl>
                                            <p:attrNameLst>
                                              <p:attrName>ppt_x</p:attrName>
                                            </p:attrNameLst>
                                          </p:cBhvr>
                                          <p:tavLst>
                                            <p:tav tm="0">
                                              <p:val>
                                                <p:strVal val="#ppt_x"/>
                                              </p:val>
                                            </p:tav>
                                            <p:tav tm="100000">
                                              <p:val>
                                                <p:strVal val="#ppt_x"/>
                                              </p:val>
                                            </p:tav>
                                          </p:tavLst>
                                        </p:anim>
                                        <p:anim calcmode="lin" valueType="num">
                                          <p:cBhvr>
                                            <p:cTn id="62" dur="1250" fill="hold"/>
                                            <p:tgtEl>
                                              <p:spTgt spid="25"/>
                                            </p:tgtEl>
                                            <p:attrNameLst>
                                              <p:attrName>ppt_y</p:attrName>
                                            </p:attrNameLst>
                                          </p:cBhvr>
                                          <p:tavLst>
                                            <p:tav tm="0">
                                              <p:val>
                                                <p:strVal val="#ppt_y+.1"/>
                                              </p:val>
                                            </p:tav>
                                            <p:tav tm="100000">
                                              <p:val>
                                                <p:strVal val="#ppt_y"/>
                                              </p:val>
                                            </p:tav>
                                          </p:tavLst>
                                        </p:anim>
                                      </p:childTnLst>
                                    </p:cTn>
                                  </p:par>
                                </p:childTnLst>
                              </p:cTn>
                            </p:par>
                            <p:par>
                              <p:cTn id="63" fill="hold">
                                <p:stCondLst>
                                  <p:cond delay="11500"/>
                                </p:stCondLst>
                                <p:childTnLst>
                                  <p:par>
                                    <p:cTn id="64" presetID="14" presetClass="entr" presetSubtype="1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1250"/>
                                            <p:tgtEl>
                                              <p:spTgt spid="22"/>
                                            </p:tgtEl>
                                          </p:cBhvr>
                                        </p:animEffect>
                                      </p:childTnLst>
                                    </p:cTn>
                                  </p:par>
                                </p:childTnLst>
                              </p:cTn>
                            </p:par>
                            <p:par>
                              <p:cTn id="67" fill="hold">
                                <p:stCondLst>
                                  <p:cond delay="12750"/>
                                </p:stCondLst>
                                <p:childTnLst>
                                  <p:par>
                                    <p:cTn id="68" presetID="42"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250"/>
                                            <p:tgtEl>
                                              <p:spTgt spid="26"/>
                                            </p:tgtEl>
                                          </p:cBhvr>
                                        </p:animEffect>
                                        <p:anim calcmode="lin" valueType="num">
                                          <p:cBhvr>
                                            <p:cTn id="71" dur="1250" fill="hold"/>
                                            <p:tgtEl>
                                              <p:spTgt spid="26"/>
                                            </p:tgtEl>
                                            <p:attrNameLst>
                                              <p:attrName>ppt_x</p:attrName>
                                            </p:attrNameLst>
                                          </p:cBhvr>
                                          <p:tavLst>
                                            <p:tav tm="0">
                                              <p:val>
                                                <p:strVal val="#ppt_x"/>
                                              </p:val>
                                            </p:tav>
                                            <p:tav tm="100000">
                                              <p:val>
                                                <p:strVal val="#ppt_x"/>
                                              </p:val>
                                            </p:tav>
                                          </p:tavLst>
                                        </p:anim>
                                        <p:anim calcmode="lin" valueType="num">
                                          <p:cBhvr>
                                            <p:cTn id="72" dur="1250" fill="hold"/>
                                            <p:tgtEl>
                                              <p:spTgt spid="26"/>
                                            </p:tgtEl>
                                            <p:attrNameLst>
                                              <p:attrName>ppt_y</p:attrName>
                                            </p:attrNameLst>
                                          </p:cBhvr>
                                          <p:tavLst>
                                            <p:tav tm="0">
                                              <p:val>
                                                <p:strVal val="#ppt_y+.1"/>
                                              </p:val>
                                            </p:tav>
                                            <p:tav tm="100000">
                                              <p:val>
                                                <p:strVal val="#ppt_y"/>
                                              </p:val>
                                            </p:tav>
                                          </p:tavLst>
                                        </p:anim>
                                      </p:childTnLst>
                                    </p:cTn>
                                  </p:par>
                                </p:childTnLst>
                              </p:cTn>
                            </p:par>
                            <p:par>
                              <p:cTn id="73" fill="hold">
                                <p:stCondLst>
                                  <p:cond delay="14000"/>
                                </p:stCondLst>
                                <p:childTnLst>
                                  <p:par>
                                    <p:cTn id="74" presetID="14" presetClass="entr" presetSubtype="1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randombar(horizontal)">
                                          <p:cBhvr>
                                            <p:cTn id="76" dur="1250"/>
                                            <p:tgtEl>
                                              <p:spTgt spid="23"/>
                                            </p:tgtEl>
                                          </p:cBhvr>
                                        </p:animEffect>
                                      </p:childTnLst>
                                    </p:cTn>
                                  </p:par>
                                </p:childTnLst>
                              </p:cTn>
                            </p:par>
                            <p:par>
                              <p:cTn id="77" fill="hold">
                                <p:stCondLst>
                                  <p:cond delay="15250"/>
                                </p:stCondLst>
                                <p:childTnLst>
                                  <p:par>
                                    <p:cTn id="78" presetID="10"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17" grpId="0"/>
          <p:bldP spid="18" grpId="0"/>
          <p:bldP spid="19" grpId="0" animBg="1"/>
          <p:bldP spid="20" grpId="0" animBg="1"/>
          <p:bldP spid="22" grpId="0"/>
          <p:bldP spid="23" grpId="0"/>
          <p:bldP spid="24" grpId="0" animBg="1"/>
          <p:bldP spid="25" grpId="0" animBg="1"/>
          <p:bldP spid="26"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500"/>
                                            <p:tgtEl>
                                              <p:spTgt spid="20"/>
                                            </p:tgtEl>
                                          </p:cBhvr>
                                        </p:animEffect>
                                        <p:anim calcmode="lin" valueType="num">
                                          <p:cBhvr>
                                            <p:cTn id="33" dur="1500" fill="hold"/>
                                            <p:tgtEl>
                                              <p:spTgt spid="20"/>
                                            </p:tgtEl>
                                            <p:attrNameLst>
                                              <p:attrName>ppt_x</p:attrName>
                                            </p:attrNameLst>
                                          </p:cBhvr>
                                          <p:tavLst>
                                            <p:tav tm="0">
                                              <p:val>
                                                <p:strVal val="#ppt_x"/>
                                              </p:val>
                                            </p:tav>
                                            <p:tav tm="100000">
                                              <p:val>
                                                <p:strVal val="#ppt_x"/>
                                              </p:val>
                                            </p:tav>
                                          </p:tavLst>
                                        </p:anim>
                                        <p:anim calcmode="lin" valueType="num">
                                          <p:cBhvr>
                                            <p:cTn id="34" dur="15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500" fill="hold"/>
                                            <p:tgtEl>
                                              <p:spTgt spid="19"/>
                                            </p:tgtEl>
                                            <p:attrNameLst>
                                              <p:attrName>ppt_w</p:attrName>
                                            </p:attrNameLst>
                                          </p:cBhvr>
                                          <p:tavLst>
                                            <p:tav tm="0">
                                              <p:val>
                                                <p:fltVal val="0"/>
                                              </p:val>
                                            </p:tav>
                                            <p:tav tm="100000">
                                              <p:val>
                                                <p:strVal val="#ppt_w"/>
                                              </p:val>
                                            </p:tav>
                                          </p:tavLst>
                                        </p:anim>
                                        <p:anim calcmode="lin" valueType="num">
                                          <p:cBhvr>
                                            <p:cTn id="39" dur="1500" fill="hold"/>
                                            <p:tgtEl>
                                              <p:spTgt spid="19"/>
                                            </p:tgtEl>
                                            <p:attrNameLst>
                                              <p:attrName>ppt_h</p:attrName>
                                            </p:attrNameLst>
                                          </p:cBhvr>
                                          <p:tavLst>
                                            <p:tav tm="0">
                                              <p:val>
                                                <p:fltVal val="0"/>
                                              </p:val>
                                            </p:tav>
                                            <p:tav tm="100000">
                                              <p:val>
                                                <p:strVal val="#ppt_h"/>
                                              </p:val>
                                            </p:tav>
                                          </p:tavLst>
                                        </p:anim>
                                        <p:anim calcmode="lin" valueType="num">
                                          <p:cBhvr>
                                            <p:cTn id="40" dur="1500" fill="hold"/>
                                            <p:tgtEl>
                                              <p:spTgt spid="19"/>
                                            </p:tgtEl>
                                            <p:attrNameLst>
                                              <p:attrName>style.rotation</p:attrName>
                                            </p:attrNameLst>
                                          </p:cBhvr>
                                          <p:tavLst>
                                            <p:tav tm="0">
                                              <p:val>
                                                <p:fltVal val="90"/>
                                              </p:val>
                                            </p:tav>
                                            <p:tav tm="100000">
                                              <p:val>
                                                <p:fltVal val="0"/>
                                              </p:val>
                                            </p:tav>
                                          </p:tavLst>
                                        </p:anim>
                                        <p:animEffect transition="in" filter="fade">
                                          <p:cBhvr>
                                            <p:cTn id="41" dur="1500"/>
                                            <p:tgtEl>
                                              <p:spTgt spid="19"/>
                                            </p:tgtEl>
                                          </p:cBhvr>
                                        </p:animEffect>
                                      </p:childTnLst>
                                    </p:cTn>
                                  </p:par>
                                </p:childTnLst>
                              </p:cTn>
                            </p:par>
                            <p:par>
                              <p:cTn id="42" fill="hold">
                                <p:stCondLst>
                                  <p:cond delay="6250"/>
                                </p:stCondLst>
                                <p:childTnLst>
                                  <p:par>
                                    <p:cTn id="43" presetID="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1500" fill="hold"/>
                                            <p:tgtEl>
                                              <p:spTgt spid="21"/>
                                            </p:tgtEl>
                                            <p:attrNameLst>
                                              <p:attrName>ppt_x</p:attrName>
                                            </p:attrNameLst>
                                          </p:cBhvr>
                                          <p:tavLst>
                                            <p:tav tm="0">
                                              <p:val>
                                                <p:strVal val="0-#ppt_w/2"/>
                                              </p:val>
                                            </p:tav>
                                            <p:tav tm="100000">
                                              <p:val>
                                                <p:strVal val="#ppt_x"/>
                                              </p:val>
                                            </p:tav>
                                          </p:tavLst>
                                        </p:anim>
                                        <p:anim calcmode="lin" valueType="num">
                                          <p:cBhvr additive="base">
                                            <p:cTn id="46" dur="1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250"/>
                                            <p:tgtEl>
                                              <p:spTgt spid="24"/>
                                            </p:tgtEl>
                                          </p:cBhvr>
                                        </p:animEffect>
                                        <p:anim calcmode="lin" valueType="num">
                                          <p:cBhvr>
                                            <p:cTn id="51" dur="1250" fill="hold"/>
                                            <p:tgtEl>
                                              <p:spTgt spid="24"/>
                                            </p:tgtEl>
                                            <p:attrNameLst>
                                              <p:attrName>ppt_x</p:attrName>
                                            </p:attrNameLst>
                                          </p:cBhvr>
                                          <p:tavLst>
                                            <p:tav tm="0">
                                              <p:val>
                                                <p:strVal val="#ppt_x"/>
                                              </p:val>
                                            </p:tav>
                                            <p:tav tm="100000">
                                              <p:val>
                                                <p:strVal val="#ppt_x"/>
                                              </p:val>
                                            </p:tav>
                                          </p:tavLst>
                                        </p:anim>
                                        <p:anim calcmode="lin" valueType="num">
                                          <p:cBhvr>
                                            <p:cTn id="52" dur="1250" fill="hold"/>
                                            <p:tgtEl>
                                              <p:spTgt spid="24"/>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14" presetClass="entr" presetSubtype="1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1250"/>
                                            <p:tgtEl>
                                              <p:spTgt spid="18"/>
                                            </p:tgtEl>
                                          </p:cBhvr>
                                        </p:animEffect>
                                      </p:childTnLst>
                                    </p:cTn>
                                  </p:par>
                                </p:childTnLst>
                              </p:cTn>
                            </p:par>
                            <p:par>
                              <p:cTn id="57" fill="hold">
                                <p:stCondLst>
                                  <p:cond delay="10250"/>
                                </p:stCondLst>
                                <p:childTnLst>
                                  <p:par>
                                    <p:cTn id="58" presetID="42"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250"/>
                                            <p:tgtEl>
                                              <p:spTgt spid="25"/>
                                            </p:tgtEl>
                                          </p:cBhvr>
                                        </p:animEffect>
                                        <p:anim calcmode="lin" valueType="num">
                                          <p:cBhvr>
                                            <p:cTn id="61" dur="1250" fill="hold"/>
                                            <p:tgtEl>
                                              <p:spTgt spid="25"/>
                                            </p:tgtEl>
                                            <p:attrNameLst>
                                              <p:attrName>ppt_x</p:attrName>
                                            </p:attrNameLst>
                                          </p:cBhvr>
                                          <p:tavLst>
                                            <p:tav tm="0">
                                              <p:val>
                                                <p:strVal val="#ppt_x"/>
                                              </p:val>
                                            </p:tav>
                                            <p:tav tm="100000">
                                              <p:val>
                                                <p:strVal val="#ppt_x"/>
                                              </p:val>
                                            </p:tav>
                                          </p:tavLst>
                                        </p:anim>
                                        <p:anim calcmode="lin" valueType="num">
                                          <p:cBhvr>
                                            <p:cTn id="62" dur="1250" fill="hold"/>
                                            <p:tgtEl>
                                              <p:spTgt spid="25"/>
                                            </p:tgtEl>
                                            <p:attrNameLst>
                                              <p:attrName>ppt_y</p:attrName>
                                            </p:attrNameLst>
                                          </p:cBhvr>
                                          <p:tavLst>
                                            <p:tav tm="0">
                                              <p:val>
                                                <p:strVal val="#ppt_y+.1"/>
                                              </p:val>
                                            </p:tav>
                                            <p:tav tm="100000">
                                              <p:val>
                                                <p:strVal val="#ppt_y"/>
                                              </p:val>
                                            </p:tav>
                                          </p:tavLst>
                                        </p:anim>
                                      </p:childTnLst>
                                    </p:cTn>
                                  </p:par>
                                </p:childTnLst>
                              </p:cTn>
                            </p:par>
                            <p:par>
                              <p:cTn id="63" fill="hold">
                                <p:stCondLst>
                                  <p:cond delay="11500"/>
                                </p:stCondLst>
                                <p:childTnLst>
                                  <p:par>
                                    <p:cTn id="64" presetID="14" presetClass="entr" presetSubtype="1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1250"/>
                                            <p:tgtEl>
                                              <p:spTgt spid="22"/>
                                            </p:tgtEl>
                                          </p:cBhvr>
                                        </p:animEffect>
                                      </p:childTnLst>
                                    </p:cTn>
                                  </p:par>
                                </p:childTnLst>
                              </p:cTn>
                            </p:par>
                            <p:par>
                              <p:cTn id="67" fill="hold">
                                <p:stCondLst>
                                  <p:cond delay="12750"/>
                                </p:stCondLst>
                                <p:childTnLst>
                                  <p:par>
                                    <p:cTn id="68" presetID="42"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250"/>
                                            <p:tgtEl>
                                              <p:spTgt spid="26"/>
                                            </p:tgtEl>
                                          </p:cBhvr>
                                        </p:animEffect>
                                        <p:anim calcmode="lin" valueType="num">
                                          <p:cBhvr>
                                            <p:cTn id="71" dur="1250" fill="hold"/>
                                            <p:tgtEl>
                                              <p:spTgt spid="26"/>
                                            </p:tgtEl>
                                            <p:attrNameLst>
                                              <p:attrName>ppt_x</p:attrName>
                                            </p:attrNameLst>
                                          </p:cBhvr>
                                          <p:tavLst>
                                            <p:tav tm="0">
                                              <p:val>
                                                <p:strVal val="#ppt_x"/>
                                              </p:val>
                                            </p:tav>
                                            <p:tav tm="100000">
                                              <p:val>
                                                <p:strVal val="#ppt_x"/>
                                              </p:val>
                                            </p:tav>
                                          </p:tavLst>
                                        </p:anim>
                                        <p:anim calcmode="lin" valueType="num">
                                          <p:cBhvr>
                                            <p:cTn id="72" dur="1250" fill="hold"/>
                                            <p:tgtEl>
                                              <p:spTgt spid="26"/>
                                            </p:tgtEl>
                                            <p:attrNameLst>
                                              <p:attrName>ppt_y</p:attrName>
                                            </p:attrNameLst>
                                          </p:cBhvr>
                                          <p:tavLst>
                                            <p:tav tm="0">
                                              <p:val>
                                                <p:strVal val="#ppt_y+.1"/>
                                              </p:val>
                                            </p:tav>
                                            <p:tav tm="100000">
                                              <p:val>
                                                <p:strVal val="#ppt_y"/>
                                              </p:val>
                                            </p:tav>
                                          </p:tavLst>
                                        </p:anim>
                                      </p:childTnLst>
                                    </p:cTn>
                                  </p:par>
                                </p:childTnLst>
                              </p:cTn>
                            </p:par>
                            <p:par>
                              <p:cTn id="73" fill="hold">
                                <p:stCondLst>
                                  <p:cond delay="14000"/>
                                </p:stCondLst>
                                <p:childTnLst>
                                  <p:par>
                                    <p:cTn id="74" presetID="14" presetClass="entr" presetSubtype="1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randombar(horizontal)">
                                          <p:cBhvr>
                                            <p:cTn id="76" dur="1250"/>
                                            <p:tgtEl>
                                              <p:spTgt spid="23"/>
                                            </p:tgtEl>
                                          </p:cBhvr>
                                        </p:animEffect>
                                      </p:childTnLst>
                                    </p:cTn>
                                  </p:par>
                                </p:childTnLst>
                              </p:cTn>
                            </p:par>
                            <p:par>
                              <p:cTn id="77" fill="hold">
                                <p:stCondLst>
                                  <p:cond delay="15250"/>
                                </p:stCondLst>
                                <p:childTnLst>
                                  <p:par>
                                    <p:cTn id="78" presetID="10"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17" grpId="0"/>
          <p:bldP spid="18" grpId="0"/>
          <p:bldP spid="19" grpId="0" animBg="1"/>
          <p:bldP spid="20" grpId="0" animBg="1"/>
          <p:bldP spid="22" grpId="0"/>
          <p:bldP spid="23" grpId="0"/>
          <p:bldP spid="24" grpId="0" animBg="1"/>
          <p:bldP spid="25" grpId="0" animBg="1"/>
          <p:bldP spid="26" grpId="0" animBg="1"/>
          <p:bldP spid="2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467544" y="1973454"/>
            <a:ext cx="5544616" cy="239849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21"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组织领导：</a:t>
            </a:r>
            <a:r>
              <a:rPr lang="zh-CN" altLang="en-US" sz="2000" b="1" dirty="0">
                <a:solidFill>
                  <a:schemeClr val="accent1"/>
                </a:solidFill>
              </a:rPr>
              <a:t>注重分类指导</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25" name="Picture 4" descr="E:\我图PPT\00001PNG素材\01党委政府\立体五角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79" y="1131590"/>
            <a:ext cx="2302085" cy="22800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2" descr="4400"/>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flipH="1">
            <a:off x="3549681" y="3065463"/>
            <a:ext cx="60134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4479690" y="1419622"/>
            <a:ext cx="1532470" cy="468000"/>
          </a:xfrm>
          <a:prstGeom prst="rect">
            <a:avLst/>
          </a:prstGeom>
          <a:solidFill>
            <a:schemeClr val="accent1">
              <a:lumMod val="75000"/>
            </a:schemeClr>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四个类别</a:t>
            </a:r>
          </a:p>
        </p:txBody>
      </p:sp>
      <p:sp>
        <p:nvSpPr>
          <p:cNvPr id="28" name="矩形 27"/>
          <p:cNvSpPr/>
          <p:nvPr/>
        </p:nvSpPr>
        <p:spPr>
          <a:xfrm>
            <a:off x="467544" y="1419622"/>
            <a:ext cx="4012146"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注重分类指导</a:t>
            </a:r>
          </a:p>
        </p:txBody>
      </p:sp>
      <p:sp>
        <p:nvSpPr>
          <p:cNvPr id="31" name="矩形 30"/>
          <p:cNvSpPr/>
          <p:nvPr/>
        </p:nvSpPr>
        <p:spPr>
          <a:xfrm>
            <a:off x="821191" y="2086744"/>
            <a:ext cx="5190968" cy="523220"/>
          </a:xfrm>
          <a:prstGeom prst="rect">
            <a:avLst/>
          </a:prstGeom>
        </p:spPr>
        <p:txBody>
          <a:bodyPr wrap="square">
            <a:spAutoFit/>
          </a:bodyPr>
          <a:lstStyle/>
          <a:p>
            <a:r>
              <a:rPr lang="zh-CN" altLang="en-US" sz="1400" b="1" dirty="0" smtClean="0">
                <a:solidFill>
                  <a:schemeClr val="accent1"/>
                </a:solidFill>
              </a:rPr>
              <a:t>非公有对</a:t>
            </a:r>
            <a:r>
              <a:rPr lang="zh-CN" altLang="en-US" sz="1400" b="1" dirty="0">
                <a:solidFill>
                  <a:schemeClr val="accent1"/>
                </a:solidFill>
              </a:rPr>
              <a:t>非公有制企业和社会</a:t>
            </a:r>
            <a:r>
              <a:rPr lang="zh-CN" altLang="en-US" sz="1400" b="1" dirty="0" smtClean="0">
                <a:solidFill>
                  <a:schemeClr val="accent1"/>
                </a:solidFill>
              </a:rPr>
              <a:t>组织：</a:t>
            </a:r>
            <a:r>
              <a:rPr lang="zh-CN" altLang="en-US" sz="1400" dirty="0" smtClean="0"/>
              <a:t>可</a:t>
            </a:r>
            <a:r>
              <a:rPr lang="zh-CN" altLang="en-US" sz="1400" dirty="0"/>
              <a:t>因企制宜、因岗制宜，灵活安排；</a:t>
            </a:r>
          </a:p>
        </p:txBody>
      </p:sp>
      <p:sp>
        <p:nvSpPr>
          <p:cNvPr id="32" name="矩形 31"/>
          <p:cNvSpPr/>
          <p:nvPr/>
        </p:nvSpPr>
        <p:spPr>
          <a:xfrm>
            <a:off x="648761" y="2139702"/>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4" name="矩形 33"/>
          <p:cNvSpPr/>
          <p:nvPr/>
        </p:nvSpPr>
        <p:spPr>
          <a:xfrm>
            <a:off x="821190" y="2626067"/>
            <a:ext cx="5190969" cy="523220"/>
          </a:xfrm>
          <a:prstGeom prst="rect">
            <a:avLst/>
          </a:prstGeom>
        </p:spPr>
        <p:txBody>
          <a:bodyPr wrap="square">
            <a:spAutoFit/>
          </a:bodyPr>
          <a:lstStyle/>
          <a:p>
            <a:r>
              <a:rPr lang="zh-CN" altLang="en-US" sz="1400" b="1" dirty="0" smtClean="0">
                <a:solidFill>
                  <a:schemeClr val="accent1"/>
                </a:solidFill>
              </a:rPr>
              <a:t>党员</a:t>
            </a:r>
            <a:r>
              <a:rPr lang="zh-CN" altLang="en-US" sz="1400" b="1" dirty="0">
                <a:solidFill>
                  <a:schemeClr val="accent1"/>
                </a:solidFill>
              </a:rPr>
              <a:t>人数少、党员流动性强的</a:t>
            </a:r>
            <a:r>
              <a:rPr lang="zh-CN" altLang="en-US" sz="1400" b="1" dirty="0" smtClean="0">
                <a:solidFill>
                  <a:schemeClr val="accent1"/>
                </a:solidFill>
              </a:rPr>
              <a:t>党组织：</a:t>
            </a:r>
            <a:r>
              <a:rPr lang="zh-CN" altLang="en-US" sz="1400" dirty="0" smtClean="0"/>
              <a:t>可</a:t>
            </a:r>
            <a:r>
              <a:rPr lang="zh-CN" altLang="en-US" sz="1400" dirty="0"/>
              <a:t>依托区域化党员服务中心，利用开放式组织生活等方式，组织党员参加学习教育。</a:t>
            </a:r>
          </a:p>
        </p:txBody>
      </p:sp>
      <p:sp>
        <p:nvSpPr>
          <p:cNvPr id="35" name="矩形 34"/>
          <p:cNvSpPr/>
          <p:nvPr/>
        </p:nvSpPr>
        <p:spPr>
          <a:xfrm>
            <a:off x="637916" y="2675138"/>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9" name="矩形 38"/>
          <p:cNvSpPr/>
          <p:nvPr/>
        </p:nvSpPr>
        <p:spPr>
          <a:xfrm>
            <a:off x="821191" y="3165390"/>
            <a:ext cx="5262977" cy="523220"/>
          </a:xfrm>
          <a:prstGeom prst="rect">
            <a:avLst/>
          </a:prstGeom>
        </p:spPr>
        <p:txBody>
          <a:bodyPr wrap="square">
            <a:spAutoFit/>
          </a:bodyPr>
          <a:lstStyle/>
          <a:p>
            <a:r>
              <a:rPr lang="zh-CN" altLang="en-US" sz="1400" b="1" dirty="0" smtClean="0">
                <a:solidFill>
                  <a:schemeClr val="accent1"/>
                </a:solidFill>
              </a:rPr>
              <a:t>流动党员：</a:t>
            </a:r>
            <a:r>
              <a:rPr lang="zh-CN" altLang="en-US" sz="1400" dirty="0" smtClean="0"/>
              <a:t>流入</a:t>
            </a:r>
            <a:r>
              <a:rPr lang="zh-CN" altLang="en-US" sz="1400" dirty="0"/>
              <a:t>地、流出地党组织要加强协调配合，按照流入地为主的原则，把流动党员编入一个支部，就近就便参加学习教育。</a:t>
            </a:r>
          </a:p>
        </p:txBody>
      </p:sp>
      <p:sp>
        <p:nvSpPr>
          <p:cNvPr id="49" name="矩形 48"/>
          <p:cNvSpPr/>
          <p:nvPr/>
        </p:nvSpPr>
        <p:spPr>
          <a:xfrm>
            <a:off x="637916" y="3214462"/>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51" name="矩形 50"/>
          <p:cNvSpPr/>
          <p:nvPr/>
        </p:nvSpPr>
        <p:spPr>
          <a:xfrm>
            <a:off x="821191" y="3704714"/>
            <a:ext cx="5190968" cy="523220"/>
          </a:xfrm>
          <a:prstGeom prst="rect">
            <a:avLst/>
          </a:prstGeom>
        </p:spPr>
        <p:txBody>
          <a:bodyPr wrap="square">
            <a:spAutoFit/>
          </a:bodyPr>
          <a:lstStyle/>
          <a:p>
            <a:r>
              <a:rPr lang="zh-CN" altLang="en-US" sz="1400" b="1" dirty="0" smtClean="0">
                <a:solidFill>
                  <a:schemeClr val="accent1"/>
                </a:solidFill>
              </a:rPr>
              <a:t>对</a:t>
            </a:r>
            <a:r>
              <a:rPr lang="zh-CN" altLang="en-US" sz="1400" b="1" dirty="0">
                <a:solidFill>
                  <a:schemeClr val="accent1"/>
                </a:solidFill>
              </a:rPr>
              <a:t>离退休干部职工党员及年老体弱</a:t>
            </a:r>
            <a:r>
              <a:rPr lang="zh-CN" altLang="en-US" sz="1400" b="1" dirty="0" smtClean="0">
                <a:solidFill>
                  <a:schemeClr val="accent1"/>
                </a:solidFill>
              </a:rPr>
              <a:t>党员</a:t>
            </a:r>
            <a:r>
              <a:rPr lang="zh-CN" altLang="en-US" sz="1400" dirty="0" smtClean="0"/>
              <a:t>：既要</a:t>
            </a:r>
            <a:r>
              <a:rPr lang="zh-CN" altLang="en-US" sz="1400" dirty="0"/>
              <a:t>体现从严要求，又要考虑实际情况，以适当方式组织他们参加学习教育。</a:t>
            </a:r>
          </a:p>
        </p:txBody>
      </p:sp>
      <p:sp>
        <p:nvSpPr>
          <p:cNvPr id="52" name="矩形 51"/>
          <p:cNvSpPr/>
          <p:nvPr/>
        </p:nvSpPr>
        <p:spPr>
          <a:xfrm>
            <a:off x="637916" y="3753786"/>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19" name="TextBox 1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71556908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750"/>
                                            <p:tgtEl>
                                              <p:spTgt spid="24"/>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500"/>
                                            <p:tgtEl>
                                              <p:spTgt spid="28"/>
                                            </p:tgtEl>
                                          </p:cBhvr>
                                        </p:animEffect>
                                        <p:anim calcmode="lin" valueType="num">
                                          <p:cBhvr>
                                            <p:cTn id="33" dur="1500" fill="hold"/>
                                            <p:tgtEl>
                                              <p:spTgt spid="28"/>
                                            </p:tgtEl>
                                            <p:attrNameLst>
                                              <p:attrName>ppt_x</p:attrName>
                                            </p:attrNameLst>
                                          </p:cBhvr>
                                          <p:tavLst>
                                            <p:tav tm="0">
                                              <p:val>
                                                <p:strVal val="#ppt_x"/>
                                              </p:val>
                                            </p:tav>
                                            <p:tav tm="100000">
                                              <p:val>
                                                <p:strVal val="#ppt_x"/>
                                              </p:val>
                                            </p:tav>
                                          </p:tavLst>
                                        </p:anim>
                                        <p:anim calcmode="lin" valueType="num">
                                          <p:cBhvr>
                                            <p:cTn id="34" dur="1500" fill="hold"/>
                                            <p:tgtEl>
                                              <p:spTgt spid="28"/>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500" fill="hold"/>
                                            <p:tgtEl>
                                              <p:spTgt spid="27"/>
                                            </p:tgtEl>
                                            <p:attrNameLst>
                                              <p:attrName>ppt_w</p:attrName>
                                            </p:attrNameLst>
                                          </p:cBhvr>
                                          <p:tavLst>
                                            <p:tav tm="0">
                                              <p:val>
                                                <p:fltVal val="0"/>
                                              </p:val>
                                            </p:tav>
                                            <p:tav tm="100000">
                                              <p:val>
                                                <p:strVal val="#ppt_w"/>
                                              </p:val>
                                            </p:tav>
                                          </p:tavLst>
                                        </p:anim>
                                        <p:anim calcmode="lin" valueType="num">
                                          <p:cBhvr>
                                            <p:cTn id="39" dur="1500" fill="hold"/>
                                            <p:tgtEl>
                                              <p:spTgt spid="27"/>
                                            </p:tgtEl>
                                            <p:attrNameLst>
                                              <p:attrName>ppt_h</p:attrName>
                                            </p:attrNameLst>
                                          </p:cBhvr>
                                          <p:tavLst>
                                            <p:tav tm="0">
                                              <p:val>
                                                <p:fltVal val="0"/>
                                              </p:val>
                                            </p:tav>
                                            <p:tav tm="100000">
                                              <p:val>
                                                <p:strVal val="#ppt_h"/>
                                              </p:val>
                                            </p:tav>
                                          </p:tavLst>
                                        </p:anim>
                                        <p:anim calcmode="lin" valueType="num">
                                          <p:cBhvr>
                                            <p:cTn id="40" dur="1500" fill="hold"/>
                                            <p:tgtEl>
                                              <p:spTgt spid="27"/>
                                            </p:tgtEl>
                                            <p:attrNameLst>
                                              <p:attrName>style.rotation</p:attrName>
                                            </p:attrNameLst>
                                          </p:cBhvr>
                                          <p:tavLst>
                                            <p:tav tm="0">
                                              <p:val>
                                                <p:fltVal val="90"/>
                                              </p:val>
                                            </p:tav>
                                            <p:tav tm="100000">
                                              <p:val>
                                                <p:fltVal val="0"/>
                                              </p:val>
                                            </p:tav>
                                          </p:tavLst>
                                        </p:anim>
                                        <p:animEffect transition="in" filter="fade">
                                          <p:cBhvr>
                                            <p:cTn id="41" dur="1500"/>
                                            <p:tgtEl>
                                              <p:spTgt spid="27"/>
                                            </p:tgtEl>
                                          </p:cBhvr>
                                        </p:animEffect>
                                      </p:childTnLst>
                                    </p:cTn>
                                  </p:par>
                                </p:childTnLst>
                              </p:cTn>
                            </p:par>
                            <p:par>
                              <p:cTn id="42" fill="hold">
                                <p:stCondLst>
                                  <p:cond delay="6250"/>
                                </p:stCondLst>
                                <p:childTnLst>
                                  <p:par>
                                    <p:cTn id="43" presetID="2" presetClass="entr" presetSubtype="2" fill="hold" grpId="0" nodeType="afterEffect" p14:presetBounceEnd="33333">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14:bounceEnd="33333">
                                          <p:cBhvr additive="base">
                                            <p:cTn id="45" dur="1500" fill="hold"/>
                                            <p:tgtEl>
                                              <p:spTgt spid="29"/>
                                            </p:tgtEl>
                                            <p:attrNameLst>
                                              <p:attrName>ppt_x</p:attrName>
                                            </p:attrNameLst>
                                          </p:cBhvr>
                                          <p:tavLst>
                                            <p:tav tm="0">
                                              <p:val>
                                                <p:strVal val="1+#ppt_w/2"/>
                                              </p:val>
                                            </p:tav>
                                            <p:tav tm="100000">
                                              <p:val>
                                                <p:strVal val="#ppt_x"/>
                                              </p:val>
                                            </p:tav>
                                          </p:tavLst>
                                        </p:anim>
                                        <p:anim calcmode="lin" valueType="num" p14:bounceEnd="33333">
                                          <p:cBhvr additive="base">
                                            <p:cTn id="46" dur="1500" fill="hold"/>
                                            <p:tgtEl>
                                              <p:spTgt spid="29"/>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2" presetClass="entr" presetSubtype="8" fill="hold" grpId="0" nodeType="afterEffect">
                                      <p:stCondLst>
                                        <p:cond delay="2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0-#ppt_w/2"/>
                                              </p:val>
                                            </p:tav>
                                            <p:tav tm="100000">
                                              <p:val>
                                                <p:strVal val="#ppt_x"/>
                                              </p:val>
                                            </p:tav>
                                          </p:tavLst>
                                        </p:anim>
                                        <p:anim calcmode="lin" valueType="num">
                                          <p:cBhvr additive="base">
                                            <p:cTn id="51" dur="500" fill="hold"/>
                                            <p:tgtEl>
                                              <p:spTgt spid="3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40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0-#ppt_w/2"/>
                                              </p:val>
                                            </p:tav>
                                            <p:tav tm="100000">
                                              <p:val>
                                                <p:strVal val="#ppt_x"/>
                                              </p:val>
                                            </p:tav>
                                          </p:tavLst>
                                        </p:anim>
                                        <p:anim calcmode="lin" valueType="num">
                                          <p:cBhvr additive="base">
                                            <p:cTn id="55" dur="500" fill="hold"/>
                                            <p:tgtEl>
                                              <p:spTgt spid="35"/>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600"/>
                                      </p:stCondLst>
                                      <p:childTnLst>
                                        <p:set>
                                          <p:cBhvr>
                                            <p:cTn id="57" dur="1" fill="hold">
                                              <p:stCondLst>
                                                <p:cond delay="0"/>
                                              </p:stCondLst>
                                            </p:cTn>
                                            <p:tgtEl>
                                              <p:spTgt spid="49"/>
                                            </p:tgtEl>
                                            <p:attrNameLst>
                                              <p:attrName>style.visibility</p:attrName>
                                            </p:attrNameLst>
                                          </p:cBhvr>
                                          <p:to>
                                            <p:strVal val="visible"/>
                                          </p:to>
                                        </p:set>
                                        <p:anim calcmode="lin" valueType="num">
                                          <p:cBhvr additive="base">
                                            <p:cTn id="58" dur="500" fill="hold"/>
                                            <p:tgtEl>
                                              <p:spTgt spid="49"/>
                                            </p:tgtEl>
                                            <p:attrNameLst>
                                              <p:attrName>ppt_x</p:attrName>
                                            </p:attrNameLst>
                                          </p:cBhvr>
                                          <p:tavLst>
                                            <p:tav tm="0">
                                              <p:val>
                                                <p:strVal val="0-#ppt_w/2"/>
                                              </p:val>
                                            </p:tav>
                                            <p:tav tm="100000">
                                              <p:val>
                                                <p:strVal val="#ppt_x"/>
                                              </p:val>
                                            </p:tav>
                                          </p:tavLst>
                                        </p:anim>
                                        <p:anim calcmode="lin" valueType="num">
                                          <p:cBhvr additive="base">
                                            <p:cTn id="59" dur="500" fill="hold"/>
                                            <p:tgtEl>
                                              <p:spTgt spid="49"/>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80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500" fill="hold"/>
                                            <p:tgtEl>
                                              <p:spTgt spid="52"/>
                                            </p:tgtEl>
                                            <p:attrNameLst>
                                              <p:attrName>ppt_x</p:attrName>
                                            </p:attrNameLst>
                                          </p:cBhvr>
                                          <p:tavLst>
                                            <p:tav tm="0">
                                              <p:val>
                                                <p:strVal val="0-#ppt_w/2"/>
                                              </p:val>
                                            </p:tav>
                                            <p:tav tm="100000">
                                              <p:val>
                                                <p:strVal val="#ppt_x"/>
                                              </p:val>
                                            </p:tav>
                                          </p:tavLst>
                                        </p:anim>
                                        <p:anim calcmode="lin" valueType="num">
                                          <p:cBhvr additive="base">
                                            <p:cTn id="63" dur="500" fill="hold"/>
                                            <p:tgtEl>
                                              <p:spTgt spid="52"/>
                                            </p:tgtEl>
                                            <p:attrNameLst>
                                              <p:attrName>ppt_y</p:attrName>
                                            </p:attrNameLst>
                                          </p:cBhvr>
                                          <p:tavLst>
                                            <p:tav tm="0">
                                              <p:val>
                                                <p:strVal val="#ppt_y"/>
                                              </p:val>
                                            </p:tav>
                                            <p:tav tm="100000">
                                              <p:val>
                                                <p:strVal val="#ppt_y"/>
                                              </p:val>
                                            </p:tav>
                                          </p:tavLst>
                                        </p:anim>
                                      </p:childTnLst>
                                    </p:cTn>
                                  </p:par>
                                </p:childTnLst>
                              </p:cTn>
                            </p:par>
                            <p:par>
                              <p:cTn id="64" fill="hold">
                                <p:stCondLst>
                                  <p:cond delay="9050"/>
                                </p:stCondLst>
                                <p:childTnLst>
                                  <p:par>
                                    <p:cTn id="65" presetID="42"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40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60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1000"/>
                                            <p:tgtEl>
                                              <p:spTgt spid="51"/>
                                            </p:tgtEl>
                                          </p:cBhvr>
                                        </p:animEffect>
                                        <p:anim calcmode="lin" valueType="num">
                                          <p:cBhvr>
                                            <p:cTn id="83" dur="1000" fill="hold"/>
                                            <p:tgtEl>
                                              <p:spTgt spid="51"/>
                                            </p:tgtEl>
                                            <p:attrNameLst>
                                              <p:attrName>ppt_x</p:attrName>
                                            </p:attrNameLst>
                                          </p:cBhvr>
                                          <p:tavLst>
                                            <p:tav tm="0">
                                              <p:val>
                                                <p:strVal val="#ppt_x"/>
                                              </p:val>
                                            </p:tav>
                                            <p:tav tm="100000">
                                              <p:val>
                                                <p:strVal val="#ppt_x"/>
                                              </p:val>
                                            </p:tav>
                                          </p:tavLst>
                                        </p:anim>
                                        <p:anim calcmode="lin" valueType="num">
                                          <p:cBhvr>
                                            <p:cTn id="84" dur="1000" fill="hold"/>
                                            <p:tgtEl>
                                              <p:spTgt spid="51"/>
                                            </p:tgtEl>
                                            <p:attrNameLst>
                                              <p:attrName>ppt_y</p:attrName>
                                            </p:attrNameLst>
                                          </p:cBhvr>
                                          <p:tavLst>
                                            <p:tav tm="0">
                                              <p:val>
                                                <p:strVal val="#ppt_y+.1"/>
                                              </p:val>
                                            </p:tav>
                                            <p:tav tm="100000">
                                              <p:val>
                                                <p:strVal val="#ppt_y"/>
                                              </p:val>
                                            </p:tav>
                                          </p:tavLst>
                                        </p:anim>
                                      </p:childTnLst>
                                    </p:cTn>
                                  </p:par>
                                </p:childTnLst>
                              </p:cTn>
                            </p:par>
                            <p:par>
                              <p:cTn id="85" fill="hold">
                                <p:stCondLst>
                                  <p:cond delay="1065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p:bldP spid="24" grpId="0"/>
          <p:bldP spid="27" grpId="0" animBg="1"/>
          <p:bldP spid="28" grpId="0" animBg="1"/>
          <p:bldP spid="31" grpId="0"/>
          <p:bldP spid="32" grpId="0" animBg="1"/>
          <p:bldP spid="34" grpId="0"/>
          <p:bldP spid="35" grpId="0" animBg="1"/>
          <p:bldP spid="39" grpId="0"/>
          <p:bldP spid="49" grpId="0" animBg="1"/>
          <p:bldP spid="51" grpId="0"/>
          <p:bldP spid="52"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750"/>
                                            <p:tgtEl>
                                              <p:spTgt spid="24"/>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500"/>
                                            <p:tgtEl>
                                              <p:spTgt spid="28"/>
                                            </p:tgtEl>
                                          </p:cBhvr>
                                        </p:animEffect>
                                        <p:anim calcmode="lin" valueType="num">
                                          <p:cBhvr>
                                            <p:cTn id="33" dur="1500" fill="hold"/>
                                            <p:tgtEl>
                                              <p:spTgt spid="28"/>
                                            </p:tgtEl>
                                            <p:attrNameLst>
                                              <p:attrName>ppt_x</p:attrName>
                                            </p:attrNameLst>
                                          </p:cBhvr>
                                          <p:tavLst>
                                            <p:tav tm="0">
                                              <p:val>
                                                <p:strVal val="#ppt_x"/>
                                              </p:val>
                                            </p:tav>
                                            <p:tav tm="100000">
                                              <p:val>
                                                <p:strVal val="#ppt_x"/>
                                              </p:val>
                                            </p:tav>
                                          </p:tavLst>
                                        </p:anim>
                                        <p:anim calcmode="lin" valueType="num">
                                          <p:cBhvr>
                                            <p:cTn id="34" dur="1500" fill="hold"/>
                                            <p:tgtEl>
                                              <p:spTgt spid="28"/>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500" fill="hold"/>
                                            <p:tgtEl>
                                              <p:spTgt spid="27"/>
                                            </p:tgtEl>
                                            <p:attrNameLst>
                                              <p:attrName>ppt_w</p:attrName>
                                            </p:attrNameLst>
                                          </p:cBhvr>
                                          <p:tavLst>
                                            <p:tav tm="0">
                                              <p:val>
                                                <p:fltVal val="0"/>
                                              </p:val>
                                            </p:tav>
                                            <p:tav tm="100000">
                                              <p:val>
                                                <p:strVal val="#ppt_w"/>
                                              </p:val>
                                            </p:tav>
                                          </p:tavLst>
                                        </p:anim>
                                        <p:anim calcmode="lin" valueType="num">
                                          <p:cBhvr>
                                            <p:cTn id="39" dur="1500" fill="hold"/>
                                            <p:tgtEl>
                                              <p:spTgt spid="27"/>
                                            </p:tgtEl>
                                            <p:attrNameLst>
                                              <p:attrName>ppt_h</p:attrName>
                                            </p:attrNameLst>
                                          </p:cBhvr>
                                          <p:tavLst>
                                            <p:tav tm="0">
                                              <p:val>
                                                <p:fltVal val="0"/>
                                              </p:val>
                                            </p:tav>
                                            <p:tav tm="100000">
                                              <p:val>
                                                <p:strVal val="#ppt_h"/>
                                              </p:val>
                                            </p:tav>
                                          </p:tavLst>
                                        </p:anim>
                                        <p:anim calcmode="lin" valueType="num">
                                          <p:cBhvr>
                                            <p:cTn id="40" dur="1500" fill="hold"/>
                                            <p:tgtEl>
                                              <p:spTgt spid="27"/>
                                            </p:tgtEl>
                                            <p:attrNameLst>
                                              <p:attrName>style.rotation</p:attrName>
                                            </p:attrNameLst>
                                          </p:cBhvr>
                                          <p:tavLst>
                                            <p:tav tm="0">
                                              <p:val>
                                                <p:fltVal val="90"/>
                                              </p:val>
                                            </p:tav>
                                            <p:tav tm="100000">
                                              <p:val>
                                                <p:fltVal val="0"/>
                                              </p:val>
                                            </p:tav>
                                          </p:tavLst>
                                        </p:anim>
                                        <p:animEffect transition="in" filter="fade">
                                          <p:cBhvr>
                                            <p:cTn id="41" dur="1500"/>
                                            <p:tgtEl>
                                              <p:spTgt spid="27"/>
                                            </p:tgtEl>
                                          </p:cBhvr>
                                        </p:animEffect>
                                      </p:childTnLst>
                                    </p:cTn>
                                  </p:par>
                                </p:childTnLst>
                              </p:cTn>
                            </p:par>
                            <p:par>
                              <p:cTn id="42" fill="hold">
                                <p:stCondLst>
                                  <p:cond delay="625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500" fill="hold"/>
                                            <p:tgtEl>
                                              <p:spTgt spid="29"/>
                                            </p:tgtEl>
                                            <p:attrNameLst>
                                              <p:attrName>ppt_x</p:attrName>
                                            </p:attrNameLst>
                                          </p:cBhvr>
                                          <p:tavLst>
                                            <p:tav tm="0">
                                              <p:val>
                                                <p:strVal val="1+#ppt_w/2"/>
                                              </p:val>
                                            </p:tav>
                                            <p:tav tm="100000">
                                              <p:val>
                                                <p:strVal val="#ppt_x"/>
                                              </p:val>
                                            </p:tav>
                                          </p:tavLst>
                                        </p:anim>
                                        <p:anim calcmode="lin" valueType="num">
                                          <p:cBhvr additive="base">
                                            <p:cTn id="46" dur="1500" fill="hold"/>
                                            <p:tgtEl>
                                              <p:spTgt spid="29"/>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2" presetClass="entr" presetSubtype="8" fill="hold" grpId="0" nodeType="afterEffect">
                                      <p:stCondLst>
                                        <p:cond delay="2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0-#ppt_w/2"/>
                                              </p:val>
                                            </p:tav>
                                            <p:tav tm="100000">
                                              <p:val>
                                                <p:strVal val="#ppt_x"/>
                                              </p:val>
                                            </p:tav>
                                          </p:tavLst>
                                        </p:anim>
                                        <p:anim calcmode="lin" valueType="num">
                                          <p:cBhvr additive="base">
                                            <p:cTn id="51" dur="500" fill="hold"/>
                                            <p:tgtEl>
                                              <p:spTgt spid="3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40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0-#ppt_w/2"/>
                                              </p:val>
                                            </p:tav>
                                            <p:tav tm="100000">
                                              <p:val>
                                                <p:strVal val="#ppt_x"/>
                                              </p:val>
                                            </p:tav>
                                          </p:tavLst>
                                        </p:anim>
                                        <p:anim calcmode="lin" valueType="num">
                                          <p:cBhvr additive="base">
                                            <p:cTn id="55" dur="500" fill="hold"/>
                                            <p:tgtEl>
                                              <p:spTgt spid="35"/>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600"/>
                                      </p:stCondLst>
                                      <p:childTnLst>
                                        <p:set>
                                          <p:cBhvr>
                                            <p:cTn id="57" dur="1" fill="hold">
                                              <p:stCondLst>
                                                <p:cond delay="0"/>
                                              </p:stCondLst>
                                            </p:cTn>
                                            <p:tgtEl>
                                              <p:spTgt spid="49"/>
                                            </p:tgtEl>
                                            <p:attrNameLst>
                                              <p:attrName>style.visibility</p:attrName>
                                            </p:attrNameLst>
                                          </p:cBhvr>
                                          <p:to>
                                            <p:strVal val="visible"/>
                                          </p:to>
                                        </p:set>
                                        <p:anim calcmode="lin" valueType="num">
                                          <p:cBhvr additive="base">
                                            <p:cTn id="58" dur="500" fill="hold"/>
                                            <p:tgtEl>
                                              <p:spTgt spid="49"/>
                                            </p:tgtEl>
                                            <p:attrNameLst>
                                              <p:attrName>ppt_x</p:attrName>
                                            </p:attrNameLst>
                                          </p:cBhvr>
                                          <p:tavLst>
                                            <p:tav tm="0">
                                              <p:val>
                                                <p:strVal val="0-#ppt_w/2"/>
                                              </p:val>
                                            </p:tav>
                                            <p:tav tm="100000">
                                              <p:val>
                                                <p:strVal val="#ppt_x"/>
                                              </p:val>
                                            </p:tav>
                                          </p:tavLst>
                                        </p:anim>
                                        <p:anim calcmode="lin" valueType="num">
                                          <p:cBhvr additive="base">
                                            <p:cTn id="59" dur="500" fill="hold"/>
                                            <p:tgtEl>
                                              <p:spTgt spid="49"/>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80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500" fill="hold"/>
                                            <p:tgtEl>
                                              <p:spTgt spid="52"/>
                                            </p:tgtEl>
                                            <p:attrNameLst>
                                              <p:attrName>ppt_x</p:attrName>
                                            </p:attrNameLst>
                                          </p:cBhvr>
                                          <p:tavLst>
                                            <p:tav tm="0">
                                              <p:val>
                                                <p:strVal val="0-#ppt_w/2"/>
                                              </p:val>
                                            </p:tav>
                                            <p:tav tm="100000">
                                              <p:val>
                                                <p:strVal val="#ppt_x"/>
                                              </p:val>
                                            </p:tav>
                                          </p:tavLst>
                                        </p:anim>
                                        <p:anim calcmode="lin" valueType="num">
                                          <p:cBhvr additive="base">
                                            <p:cTn id="63" dur="500" fill="hold"/>
                                            <p:tgtEl>
                                              <p:spTgt spid="52"/>
                                            </p:tgtEl>
                                            <p:attrNameLst>
                                              <p:attrName>ppt_y</p:attrName>
                                            </p:attrNameLst>
                                          </p:cBhvr>
                                          <p:tavLst>
                                            <p:tav tm="0">
                                              <p:val>
                                                <p:strVal val="#ppt_y"/>
                                              </p:val>
                                            </p:tav>
                                            <p:tav tm="100000">
                                              <p:val>
                                                <p:strVal val="#ppt_y"/>
                                              </p:val>
                                            </p:tav>
                                          </p:tavLst>
                                        </p:anim>
                                      </p:childTnLst>
                                    </p:cTn>
                                  </p:par>
                                </p:childTnLst>
                              </p:cTn>
                            </p:par>
                            <p:par>
                              <p:cTn id="64" fill="hold">
                                <p:stCondLst>
                                  <p:cond delay="9050"/>
                                </p:stCondLst>
                                <p:childTnLst>
                                  <p:par>
                                    <p:cTn id="65" presetID="42"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40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60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1000"/>
                                            <p:tgtEl>
                                              <p:spTgt spid="51"/>
                                            </p:tgtEl>
                                          </p:cBhvr>
                                        </p:animEffect>
                                        <p:anim calcmode="lin" valueType="num">
                                          <p:cBhvr>
                                            <p:cTn id="83" dur="1000" fill="hold"/>
                                            <p:tgtEl>
                                              <p:spTgt spid="51"/>
                                            </p:tgtEl>
                                            <p:attrNameLst>
                                              <p:attrName>ppt_x</p:attrName>
                                            </p:attrNameLst>
                                          </p:cBhvr>
                                          <p:tavLst>
                                            <p:tav tm="0">
                                              <p:val>
                                                <p:strVal val="#ppt_x"/>
                                              </p:val>
                                            </p:tav>
                                            <p:tav tm="100000">
                                              <p:val>
                                                <p:strVal val="#ppt_x"/>
                                              </p:val>
                                            </p:tav>
                                          </p:tavLst>
                                        </p:anim>
                                        <p:anim calcmode="lin" valueType="num">
                                          <p:cBhvr>
                                            <p:cTn id="84" dur="1000" fill="hold"/>
                                            <p:tgtEl>
                                              <p:spTgt spid="51"/>
                                            </p:tgtEl>
                                            <p:attrNameLst>
                                              <p:attrName>ppt_y</p:attrName>
                                            </p:attrNameLst>
                                          </p:cBhvr>
                                          <p:tavLst>
                                            <p:tav tm="0">
                                              <p:val>
                                                <p:strVal val="#ppt_y+.1"/>
                                              </p:val>
                                            </p:tav>
                                            <p:tav tm="100000">
                                              <p:val>
                                                <p:strVal val="#ppt_y"/>
                                              </p:val>
                                            </p:tav>
                                          </p:tavLst>
                                        </p:anim>
                                      </p:childTnLst>
                                    </p:cTn>
                                  </p:par>
                                </p:childTnLst>
                              </p:cTn>
                            </p:par>
                            <p:par>
                              <p:cTn id="85" fill="hold">
                                <p:stCondLst>
                                  <p:cond delay="1065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p:bldP spid="24" grpId="0"/>
          <p:bldP spid="27" grpId="0" animBg="1"/>
          <p:bldP spid="28" grpId="0" animBg="1"/>
          <p:bldP spid="31" grpId="0"/>
          <p:bldP spid="32" grpId="0" animBg="1"/>
          <p:bldP spid="34" grpId="0"/>
          <p:bldP spid="35" grpId="0" animBg="1"/>
          <p:bldP spid="39" grpId="0"/>
          <p:bldP spid="49" grpId="0" animBg="1"/>
          <p:bldP spid="51" grpId="0"/>
          <p:bldP spid="52" grpId="0" animBg="1"/>
          <p:bldP spid="19"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4407682" y="1563638"/>
            <a:ext cx="1532470" cy="468000"/>
          </a:xfrm>
          <a:prstGeom prst="rect">
            <a:avLst/>
          </a:prstGeom>
          <a:solidFill>
            <a:schemeClr val="accent1">
              <a:lumMod val="75000"/>
            </a:schemeClr>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三个方面</a:t>
            </a:r>
          </a:p>
        </p:txBody>
      </p:sp>
      <p:sp>
        <p:nvSpPr>
          <p:cNvPr id="24" name="矩形 23"/>
          <p:cNvSpPr/>
          <p:nvPr/>
        </p:nvSpPr>
        <p:spPr>
          <a:xfrm>
            <a:off x="395536" y="1563638"/>
            <a:ext cx="4012146" cy="468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发挥媒体作用</a:t>
            </a:r>
          </a:p>
        </p:txBody>
      </p:sp>
      <p:sp>
        <p:nvSpPr>
          <p:cNvPr id="25" name="矩形 24"/>
          <p:cNvSpPr/>
          <p:nvPr/>
        </p:nvSpPr>
        <p:spPr>
          <a:xfrm>
            <a:off x="395536" y="2117470"/>
            <a:ext cx="5544616" cy="187527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27" name="矩形 26"/>
          <p:cNvSpPr/>
          <p:nvPr/>
        </p:nvSpPr>
        <p:spPr>
          <a:xfrm>
            <a:off x="843095" y="2230760"/>
            <a:ext cx="5086211" cy="738664"/>
          </a:xfrm>
          <a:prstGeom prst="rect">
            <a:avLst/>
          </a:prstGeom>
        </p:spPr>
        <p:txBody>
          <a:bodyPr wrap="square">
            <a:spAutoFit/>
          </a:bodyPr>
          <a:lstStyle/>
          <a:p>
            <a:r>
              <a:rPr lang="zh-CN" altLang="en-US" sz="1400" dirty="0"/>
              <a:t>针对党员多样化学习需求，充分利用共产党员网、手机报、电视栏目、微信易信和远程教育平台等，开发制作形象直观、丰富多样的学习资源，及时推送学习内容。</a:t>
            </a:r>
          </a:p>
        </p:txBody>
      </p:sp>
      <p:sp>
        <p:nvSpPr>
          <p:cNvPr id="28" name="矩形 27"/>
          <p:cNvSpPr/>
          <p:nvPr/>
        </p:nvSpPr>
        <p:spPr>
          <a:xfrm>
            <a:off x="572301" y="2317642"/>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0" name="矩形 29"/>
          <p:cNvSpPr/>
          <p:nvPr/>
        </p:nvSpPr>
        <p:spPr>
          <a:xfrm>
            <a:off x="853940" y="3043463"/>
            <a:ext cx="5086212" cy="307777"/>
          </a:xfrm>
          <a:prstGeom prst="rect">
            <a:avLst/>
          </a:prstGeom>
        </p:spPr>
        <p:txBody>
          <a:bodyPr wrap="square">
            <a:spAutoFit/>
          </a:bodyPr>
          <a:lstStyle/>
          <a:p>
            <a:r>
              <a:rPr lang="zh-CN" altLang="en-US" sz="1400" dirty="0"/>
              <a:t>引导党员利用网络自主学习、互动交流，扩大学习教育覆盖面。</a:t>
            </a:r>
          </a:p>
        </p:txBody>
      </p:sp>
      <p:sp>
        <p:nvSpPr>
          <p:cNvPr id="31" name="矩形 30"/>
          <p:cNvSpPr/>
          <p:nvPr/>
        </p:nvSpPr>
        <p:spPr>
          <a:xfrm>
            <a:off x="572301" y="3122850"/>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3" name="矩形 32"/>
          <p:cNvSpPr/>
          <p:nvPr/>
        </p:nvSpPr>
        <p:spPr>
          <a:xfrm>
            <a:off x="853940" y="3425279"/>
            <a:ext cx="5086211" cy="523220"/>
          </a:xfrm>
          <a:prstGeom prst="rect">
            <a:avLst/>
          </a:prstGeom>
        </p:spPr>
        <p:txBody>
          <a:bodyPr wrap="square">
            <a:spAutoFit/>
          </a:bodyPr>
          <a:lstStyle/>
          <a:p>
            <a:r>
              <a:rPr lang="zh-CN" altLang="en-US" sz="1400" dirty="0"/>
              <a:t>注重运用各类媒体，宣传“两学一做”学习教育的做法和成效，加强舆论引导，营造良好氛围。</a:t>
            </a:r>
          </a:p>
        </p:txBody>
      </p:sp>
      <p:sp>
        <p:nvSpPr>
          <p:cNvPr id="34" name="矩形 33"/>
          <p:cNvSpPr/>
          <p:nvPr/>
        </p:nvSpPr>
        <p:spPr>
          <a:xfrm>
            <a:off x="572301" y="3493401"/>
            <a:ext cx="144016" cy="144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17"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组织领导：</a:t>
            </a:r>
            <a:r>
              <a:rPr lang="zh-CN" altLang="en-US" sz="2000" b="1" dirty="0">
                <a:solidFill>
                  <a:schemeClr val="accent1"/>
                </a:solidFill>
              </a:rPr>
              <a:t>发挥媒体作用</a:t>
            </a: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接连接符 18"/>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21" name="Picture 4" descr="E:\我图PPT\00001PNG素材\01党委政府\立体五角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79" y="1131590"/>
            <a:ext cx="2302085" cy="22800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2" descr="4400"/>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flipH="1">
            <a:off x="3549681" y="3065463"/>
            <a:ext cx="60134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5418255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500"/>
                                            <p:tgtEl>
                                              <p:spTgt spid="24"/>
                                            </p:tgtEl>
                                          </p:cBhvr>
                                        </p:animEffect>
                                        <p:anim calcmode="lin" valueType="num">
                                          <p:cBhvr>
                                            <p:cTn id="33" dur="1500" fill="hold"/>
                                            <p:tgtEl>
                                              <p:spTgt spid="24"/>
                                            </p:tgtEl>
                                            <p:attrNameLst>
                                              <p:attrName>ppt_x</p:attrName>
                                            </p:attrNameLst>
                                          </p:cBhvr>
                                          <p:tavLst>
                                            <p:tav tm="0">
                                              <p:val>
                                                <p:strVal val="#ppt_x"/>
                                              </p:val>
                                            </p:tav>
                                            <p:tav tm="100000">
                                              <p:val>
                                                <p:strVal val="#ppt_x"/>
                                              </p:val>
                                            </p:tav>
                                          </p:tavLst>
                                        </p:anim>
                                        <p:anim calcmode="lin" valueType="num">
                                          <p:cBhvr>
                                            <p:cTn id="34" dur="15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500" fill="hold"/>
                                            <p:tgtEl>
                                              <p:spTgt spid="23"/>
                                            </p:tgtEl>
                                            <p:attrNameLst>
                                              <p:attrName>ppt_w</p:attrName>
                                            </p:attrNameLst>
                                          </p:cBhvr>
                                          <p:tavLst>
                                            <p:tav tm="0">
                                              <p:val>
                                                <p:fltVal val="0"/>
                                              </p:val>
                                            </p:tav>
                                            <p:tav tm="100000">
                                              <p:val>
                                                <p:strVal val="#ppt_w"/>
                                              </p:val>
                                            </p:tav>
                                          </p:tavLst>
                                        </p:anim>
                                        <p:anim calcmode="lin" valueType="num">
                                          <p:cBhvr>
                                            <p:cTn id="39" dur="1500" fill="hold"/>
                                            <p:tgtEl>
                                              <p:spTgt spid="23"/>
                                            </p:tgtEl>
                                            <p:attrNameLst>
                                              <p:attrName>ppt_h</p:attrName>
                                            </p:attrNameLst>
                                          </p:cBhvr>
                                          <p:tavLst>
                                            <p:tav tm="0">
                                              <p:val>
                                                <p:fltVal val="0"/>
                                              </p:val>
                                            </p:tav>
                                            <p:tav tm="100000">
                                              <p:val>
                                                <p:strVal val="#ppt_h"/>
                                              </p:val>
                                            </p:tav>
                                          </p:tavLst>
                                        </p:anim>
                                        <p:anim calcmode="lin" valueType="num">
                                          <p:cBhvr>
                                            <p:cTn id="40" dur="1500" fill="hold"/>
                                            <p:tgtEl>
                                              <p:spTgt spid="23"/>
                                            </p:tgtEl>
                                            <p:attrNameLst>
                                              <p:attrName>style.rotation</p:attrName>
                                            </p:attrNameLst>
                                          </p:cBhvr>
                                          <p:tavLst>
                                            <p:tav tm="0">
                                              <p:val>
                                                <p:fltVal val="90"/>
                                              </p:val>
                                            </p:tav>
                                            <p:tav tm="100000">
                                              <p:val>
                                                <p:fltVal val="0"/>
                                              </p:val>
                                            </p:tav>
                                          </p:tavLst>
                                        </p:anim>
                                        <p:animEffect transition="in" filter="fade">
                                          <p:cBhvr>
                                            <p:cTn id="41" dur="1500"/>
                                            <p:tgtEl>
                                              <p:spTgt spid="23"/>
                                            </p:tgtEl>
                                          </p:cBhvr>
                                        </p:animEffect>
                                      </p:childTnLst>
                                    </p:cTn>
                                  </p:par>
                                </p:childTnLst>
                              </p:cTn>
                            </p:par>
                            <p:par>
                              <p:cTn id="42" fill="hold">
                                <p:stCondLst>
                                  <p:cond delay="6250"/>
                                </p:stCondLst>
                                <p:childTnLst>
                                  <p:par>
                                    <p:cTn id="43" presetID="2" presetClass="entr" presetSubtype="8" fill="hold" grpId="0" nodeType="afterEffect" p14:presetBounceEnd="33333">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14:bounceEnd="33333">
                                          <p:cBhvr additive="base">
                                            <p:cTn id="45" dur="1500" fill="hold"/>
                                            <p:tgtEl>
                                              <p:spTgt spid="25"/>
                                            </p:tgtEl>
                                            <p:attrNameLst>
                                              <p:attrName>ppt_x</p:attrName>
                                            </p:attrNameLst>
                                          </p:cBhvr>
                                          <p:tavLst>
                                            <p:tav tm="0">
                                              <p:val>
                                                <p:strVal val="0-#ppt_w/2"/>
                                              </p:val>
                                            </p:tav>
                                            <p:tav tm="100000">
                                              <p:val>
                                                <p:strVal val="#ppt_x"/>
                                              </p:val>
                                            </p:tav>
                                          </p:tavLst>
                                        </p:anim>
                                        <p:anim calcmode="lin" valueType="num" p14:bounceEnd="33333">
                                          <p:cBhvr additive="base">
                                            <p:cTn id="46" dur="1500" fill="hold"/>
                                            <p:tgtEl>
                                              <p:spTgt spid="25"/>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2" presetClass="entr" presetSubtype="8" fill="hold" grpId="0" nodeType="afterEffect">
                                      <p:stCondLst>
                                        <p:cond delay="20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0-#ppt_w/2"/>
                                              </p:val>
                                            </p:tav>
                                            <p:tav tm="100000">
                                              <p:val>
                                                <p:strVal val="#ppt_x"/>
                                              </p:val>
                                            </p:tav>
                                          </p:tavLst>
                                        </p:anim>
                                        <p:anim calcmode="lin" valueType="num">
                                          <p:cBhvr additive="base">
                                            <p:cTn id="51" dur="500" fill="hold"/>
                                            <p:tgtEl>
                                              <p:spTgt spid="28"/>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40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60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par>
                              <p:cTn id="60" fill="hold">
                                <p:stCondLst>
                                  <p:cond delay="8850"/>
                                </p:stCondLst>
                                <p:childTnLst>
                                  <p:par>
                                    <p:cTn id="61" presetID="42"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0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1000"/>
                                            <p:tgtEl>
                                              <p:spTgt spid="30"/>
                                            </p:tgtEl>
                                          </p:cBhvr>
                                        </p:animEffect>
                                        <p:anim calcmode="lin" valueType="num">
                                          <p:cBhvr>
                                            <p:cTn id="69" dur="1000" fill="hold"/>
                                            <p:tgtEl>
                                              <p:spTgt spid="30"/>
                                            </p:tgtEl>
                                            <p:attrNameLst>
                                              <p:attrName>ppt_x</p:attrName>
                                            </p:attrNameLst>
                                          </p:cBhvr>
                                          <p:tavLst>
                                            <p:tav tm="0">
                                              <p:val>
                                                <p:strVal val="#ppt_x"/>
                                              </p:val>
                                            </p:tav>
                                            <p:tav tm="100000">
                                              <p:val>
                                                <p:strVal val="#ppt_x"/>
                                              </p:val>
                                            </p:tav>
                                          </p:tavLst>
                                        </p:anim>
                                        <p:anim calcmode="lin" valueType="num">
                                          <p:cBhvr>
                                            <p:cTn id="70" dur="1000" fill="hold"/>
                                            <p:tgtEl>
                                              <p:spTgt spid="3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4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par>
                              <p:cTn id="76" fill="hold">
                                <p:stCondLst>
                                  <p:cond delay="1025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p:bldP spid="28" grpId="0" animBg="1"/>
          <p:bldP spid="30" grpId="0"/>
          <p:bldP spid="31" grpId="0" animBg="1"/>
          <p:bldP spid="33" grpId="0"/>
          <p:bldP spid="34" grpId="0" animBg="1"/>
          <p:bldP spid="17" grpId="0"/>
          <p:bldP spid="20"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par>
                              <p:cTn id="29" fill="hold">
                                <p:stCondLst>
                                  <p:cond delay="325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500"/>
                                            <p:tgtEl>
                                              <p:spTgt spid="24"/>
                                            </p:tgtEl>
                                          </p:cBhvr>
                                        </p:animEffect>
                                        <p:anim calcmode="lin" valueType="num">
                                          <p:cBhvr>
                                            <p:cTn id="33" dur="1500" fill="hold"/>
                                            <p:tgtEl>
                                              <p:spTgt spid="24"/>
                                            </p:tgtEl>
                                            <p:attrNameLst>
                                              <p:attrName>ppt_x</p:attrName>
                                            </p:attrNameLst>
                                          </p:cBhvr>
                                          <p:tavLst>
                                            <p:tav tm="0">
                                              <p:val>
                                                <p:strVal val="#ppt_x"/>
                                              </p:val>
                                            </p:tav>
                                            <p:tav tm="100000">
                                              <p:val>
                                                <p:strVal val="#ppt_x"/>
                                              </p:val>
                                            </p:tav>
                                          </p:tavLst>
                                        </p:anim>
                                        <p:anim calcmode="lin" valueType="num">
                                          <p:cBhvr>
                                            <p:cTn id="34" dur="15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500" fill="hold"/>
                                            <p:tgtEl>
                                              <p:spTgt spid="23"/>
                                            </p:tgtEl>
                                            <p:attrNameLst>
                                              <p:attrName>ppt_w</p:attrName>
                                            </p:attrNameLst>
                                          </p:cBhvr>
                                          <p:tavLst>
                                            <p:tav tm="0">
                                              <p:val>
                                                <p:fltVal val="0"/>
                                              </p:val>
                                            </p:tav>
                                            <p:tav tm="100000">
                                              <p:val>
                                                <p:strVal val="#ppt_w"/>
                                              </p:val>
                                            </p:tav>
                                          </p:tavLst>
                                        </p:anim>
                                        <p:anim calcmode="lin" valueType="num">
                                          <p:cBhvr>
                                            <p:cTn id="39" dur="1500" fill="hold"/>
                                            <p:tgtEl>
                                              <p:spTgt spid="23"/>
                                            </p:tgtEl>
                                            <p:attrNameLst>
                                              <p:attrName>ppt_h</p:attrName>
                                            </p:attrNameLst>
                                          </p:cBhvr>
                                          <p:tavLst>
                                            <p:tav tm="0">
                                              <p:val>
                                                <p:fltVal val="0"/>
                                              </p:val>
                                            </p:tav>
                                            <p:tav tm="100000">
                                              <p:val>
                                                <p:strVal val="#ppt_h"/>
                                              </p:val>
                                            </p:tav>
                                          </p:tavLst>
                                        </p:anim>
                                        <p:anim calcmode="lin" valueType="num">
                                          <p:cBhvr>
                                            <p:cTn id="40" dur="1500" fill="hold"/>
                                            <p:tgtEl>
                                              <p:spTgt spid="23"/>
                                            </p:tgtEl>
                                            <p:attrNameLst>
                                              <p:attrName>style.rotation</p:attrName>
                                            </p:attrNameLst>
                                          </p:cBhvr>
                                          <p:tavLst>
                                            <p:tav tm="0">
                                              <p:val>
                                                <p:fltVal val="90"/>
                                              </p:val>
                                            </p:tav>
                                            <p:tav tm="100000">
                                              <p:val>
                                                <p:fltVal val="0"/>
                                              </p:val>
                                            </p:tav>
                                          </p:tavLst>
                                        </p:anim>
                                        <p:animEffect transition="in" filter="fade">
                                          <p:cBhvr>
                                            <p:cTn id="41" dur="1500"/>
                                            <p:tgtEl>
                                              <p:spTgt spid="23"/>
                                            </p:tgtEl>
                                          </p:cBhvr>
                                        </p:animEffect>
                                      </p:childTnLst>
                                    </p:cTn>
                                  </p:par>
                                </p:childTnLst>
                              </p:cTn>
                            </p:par>
                            <p:par>
                              <p:cTn id="42" fill="hold">
                                <p:stCondLst>
                                  <p:cond delay="6250"/>
                                </p:stCondLst>
                                <p:childTnLst>
                                  <p:par>
                                    <p:cTn id="43" presetID="2" presetClass="entr" presetSubtype="8"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500" fill="hold"/>
                                            <p:tgtEl>
                                              <p:spTgt spid="25"/>
                                            </p:tgtEl>
                                            <p:attrNameLst>
                                              <p:attrName>ppt_x</p:attrName>
                                            </p:attrNameLst>
                                          </p:cBhvr>
                                          <p:tavLst>
                                            <p:tav tm="0">
                                              <p:val>
                                                <p:strVal val="0-#ppt_w/2"/>
                                              </p:val>
                                            </p:tav>
                                            <p:tav tm="100000">
                                              <p:val>
                                                <p:strVal val="#ppt_x"/>
                                              </p:val>
                                            </p:tav>
                                          </p:tavLst>
                                        </p:anim>
                                        <p:anim calcmode="lin" valueType="num">
                                          <p:cBhvr additive="base">
                                            <p:cTn id="46" dur="1500" fill="hold"/>
                                            <p:tgtEl>
                                              <p:spTgt spid="25"/>
                                            </p:tgtEl>
                                            <p:attrNameLst>
                                              <p:attrName>ppt_y</p:attrName>
                                            </p:attrNameLst>
                                          </p:cBhvr>
                                          <p:tavLst>
                                            <p:tav tm="0">
                                              <p:val>
                                                <p:strVal val="#ppt_y"/>
                                              </p:val>
                                            </p:tav>
                                            <p:tav tm="100000">
                                              <p:val>
                                                <p:strVal val="#ppt_y"/>
                                              </p:val>
                                            </p:tav>
                                          </p:tavLst>
                                        </p:anim>
                                      </p:childTnLst>
                                    </p:cTn>
                                  </p:par>
                                </p:childTnLst>
                              </p:cTn>
                            </p:par>
                            <p:par>
                              <p:cTn id="47" fill="hold">
                                <p:stCondLst>
                                  <p:cond delay="7750"/>
                                </p:stCondLst>
                                <p:childTnLst>
                                  <p:par>
                                    <p:cTn id="48" presetID="2" presetClass="entr" presetSubtype="8" fill="hold" grpId="0" nodeType="afterEffect">
                                      <p:stCondLst>
                                        <p:cond delay="20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0-#ppt_w/2"/>
                                              </p:val>
                                            </p:tav>
                                            <p:tav tm="100000">
                                              <p:val>
                                                <p:strVal val="#ppt_x"/>
                                              </p:val>
                                            </p:tav>
                                          </p:tavLst>
                                        </p:anim>
                                        <p:anim calcmode="lin" valueType="num">
                                          <p:cBhvr additive="base">
                                            <p:cTn id="51" dur="500" fill="hold"/>
                                            <p:tgtEl>
                                              <p:spTgt spid="28"/>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40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60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par>
                              <p:cTn id="60" fill="hold">
                                <p:stCondLst>
                                  <p:cond delay="8850"/>
                                </p:stCondLst>
                                <p:childTnLst>
                                  <p:par>
                                    <p:cTn id="61" presetID="42"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0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1000"/>
                                            <p:tgtEl>
                                              <p:spTgt spid="30"/>
                                            </p:tgtEl>
                                          </p:cBhvr>
                                        </p:animEffect>
                                        <p:anim calcmode="lin" valueType="num">
                                          <p:cBhvr>
                                            <p:cTn id="69" dur="1000" fill="hold"/>
                                            <p:tgtEl>
                                              <p:spTgt spid="30"/>
                                            </p:tgtEl>
                                            <p:attrNameLst>
                                              <p:attrName>ppt_x</p:attrName>
                                            </p:attrNameLst>
                                          </p:cBhvr>
                                          <p:tavLst>
                                            <p:tav tm="0">
                                              <p:val>
                                                <p:strVal val="#ppt_x"/>
                                              </p:val>
                                            </p:tav>
                                            <p:tav tm="100000">
                                              <p:val>
                                                <p:strVal val="#ppt_x"/>
                                              </p:val>
                                            </p:tav>
                                          </p:tavLst>
                                        </p:anim>
                                        <p:anim calcmode="lin" valueType="num">
                                          <p:cBhvr>
                                            <p:cTn id="70" dur="1000" fill="hold"/>
                                            <p:tgtEl>
                                              <p:spTgt spid="3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4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par>
                              <p:cTn id="76" fill="hold">
                                <p:stCondLst>
                                  <p:cond delay="1025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p:bldP spid="28" grpId="0" animBg="1"/>
          <p:bldP spid="30" grpId="0"/>
          <p:bldP spid="31" grpId="0" animBg="1"/>
          <p:bldP spid="33" grpId="0"/>
          <p:bldP spid="34" grpId="0" animBg="1"/>
          <p:bldP spid="17" grpId="0"/>
          <p:bldP spid="20" grpId="0"/>
          <p:bldP spid="2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组合 166"/>
          <p:cNvGrpSpPr/>
          <p:nvPr/>
        </p:nvGrpSpPr>
        <p:grpSpPr>
          <a:xfrm>
            <a:off x="3491880" y="555526"/>
            <a:ext cx="3575645" cy="432048"/>
            <a:chOff x="4384599" y="1561976"/>
            <a:chExt cx="3575645" cy="432048"/>
          </a:xfrm>
        </p:grpSpPr>
        <p:sp>
          <p:nvSpPr>
            <p:cNvPr id="168" name="圆角矩形 167"/>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69" name="圆角矩形 168"/>
            <p:cNvSpPr/>
            <p:nvPr/>
          </p:nvSpPr>
          <p:spPr>
            <a:xfrm>
              <a:off x="5223940"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70" name="矩形 169"/>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TextBox 170"/>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177" name="圆角矩形 176"/>
          <p:cNvSpPr/>
          <p:nvPr/>
        </p:nvSpPr>
        <p:spPr>
          <a:xfrm>
            <a:off x="3546648" y="603764"/>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rgbClr val="C00000"/>
                </a:solidFill>
                <a:latin typeface="Impact" panose="020B0806030902050204" pitchFamily="34" charset="0"/>
                <a:ea typeface="微软雅黑" panose="020B0503020204020204" pitchFamily="34" charset="-122"/>
              </a:rPr>
              <a:t>0 </a:t>
            </a:r>
            <a:r>
              <a:rPr lang="en-US" altLang="zh-CN" dirty="0" smtClean="0">
                <a:solidFill>
                  <a:srgbClr val="C00000"/>
                </a:solidFill>
                <a:latin typeface="Impact" panose="020B0806030902050204" pitchFamily="34" charset="0"/>
                <a:ea typeface="微软雅黑" panose="020B0503020204020204" pitchFamily="34" charset="-122"/>
              </a:rPr>
              <a:t>1</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178" name="TextBox 177"/>
          <p:cNvSpPr txBox="1"/>
          <p:nvPr/>
        </p:nvSpPr>
        <p:spPr>
          <a:xfrm>
            <a:off x="4644008" y="602273"/>
            <a:ext cx="2031325" cy="338554"/>
          </a:xfrm>
          <a:prstGeom prst="rect">
            <a:avLst/>
          </a:prstGeom>
          <a:noFill/>
        </p:spPr>
        <p:txBody>
          <a:bodyPr wrap="none" rtlCol="0">
            <a:spAutoFit/>
          </a:bodyPr>
          <a:lstStyle/>
          <a:p>
            <a:pPr algn="ctr"/>
            <a:r>
              <a:rPr lang="zh-CN" altLang="en-US" sz="1600" b="1" dirty="0">
                <a:solidFill>
                  <a:schemeClr val="accent1"/>
                </a:solidFill>
              </a:rPr>
              <a:t>学习教育的背景介绍</a:t>
            </a:r>
          </a:p>
        </p:txBody>
      </p:sp>
      <p:grpSp>
        <p:nvGrpSpPr>
          <p:cNvPr id="179" name="组合 178"/>
          <p:cNvGrpSpPr/>
          <p:nvPr/>
        </p:nvGrpSpPr>
        <p:grpSpPr>
          <a:xfrm>
            <a:off x="3491880" y="1276315"/>
            <a:ext cx="3575645" cy="432048"/>
            <a:chOff x="4384599" y="1561976"/>
            <a:chExt cx="3575645" cy="432048"/>
          </a:xfrm>
        </p:grpSpPr>
        <p:sp>
          <p:nvSpPr>
            <p:cNvPr id="180" name="圆角矩形 179"/>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81" name="圆角矩形 180"/>
            <p:cNvSpPr/>
            <p:nvPr/>
          </p:nvSpPr>
          <p:spPr>
            <a:xfrm>
              <a:off x="4439366"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82" name="圆角矩形 181"/>
          <p:cNvSpPr/>
          <p:nvPr/>
        </p:nvSpPr>
        <p:spPr>
          <a:xfrm>
            <a:off x="6315694" y="1324553"/>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Impact" panose="020B0806030902050204" pitchFamily="34" charset="0"/>
                <a:ea typeface="微软雅黑" panose="020B0503020204020204" pitchFamily="34" charset="-122"/>
              </a:rPr>
              <a:t>0 2</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183" name="TextBox 182"/>
          <p:cNvSpPr txBox="1"/>
          <p:nvPr/>
        </p:nvSpPr>
        <p:spPr>
          <a:xfrm>
            <a:off x="3923928" y="1323062"/>
            <a:ext cx="2031325" cy="338554"/>
          </a:xfrm>
          <a:prstGeom prst="rect">
            <a:avLst/>
          </a:prstGeom>
          <a:noFill/>
        </p:spPr>
        <p:txBody>
          <a:bodyPr wrap="none" rtlCol="0">
            <a:spAutoFit/>
          </a:bodyPr>
          <a:lstStyle/>
          <a:p>
            <a:pPr algn="ctr"/>
            <a:r>
              <a:rPr lang="zh-CN" altLang="en-US" sz="1600" b="1" dirty="0">
                <a:solidFill>
                  <a:schemeClr val="accent1"/>
                </a:solidFill>
              </a:rPr>
              <a:t>两学一做的总体要求</a:t>
            </a:r>
          </a:p>
        </p:txBody>
      </p:sp>
      <p:grpSp>
        <p:nvGrpSpPr>
          <p:cNvPr id="184" name="组合 183"/>
          <p:cNvGrpSpPr/>
          <p:nvPr/>
        </p:nvGrpSpPr>
        <p:grpSpPr>
          <a:xfrm>
            <a:off x="3491880" y="2019860"/>
            <a:ext cx="3575645" cy="432048"/>
            <a:chOff x="4384599" y="1561976"/>
            <a:chExt cx="3575645" cy="432048"/>
          </a:xfrm>
        </p:grpSpPr>
        <p:sp>
          <p:nvSpPr>
            <p:cNvPr id="185" name="圆角矩形 184"/>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86" name="圆角矩形 185"/>
            <p:cNvSpPr/>
            <p:nvPr/>
          </p:nvSpPr>
          <p:spPr>
            <a:xfrm>
              <a:off x="5223940"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87" name="圆角矩形 186"/>
          <p:cNvSpPr/>
          <p:nvPr/>
        </p:nvSpPr>
        <p:spPr>
          <a:xfrm>
            <a:off x="3546648" y="2068098"/>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Impact" panose="020B0806030902050204" pitchFamily="34" charset="0"/>
                <a:ea typeface="微软雅黑" panose="020B0503020204020204" pitchFamily="34" charset="-122"/>
              </a:rPr>
              <a:t>0 3</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188" name="TextBox 187"/>
          <p:cNvSpPr txBox="1"/>
          <p:nvPr/>
        </p:nvSpPr>
        <p:spPr>
          <a:xfrm>
            <a:off x="4700915" y="2066607"/>
            <a:ext cx="2031325" cy="338554"/>
          </a:xfrm>
          <a:prstGeom prst="rect">
            <a:avLst/>
          </a:prstGeom>
          <a:noFill/>
        </p:spPr>
        <p:txBody>
          <a:bodyPr wrap="none" rtlCol="0">
            <a:spAutoFit/>
          </a:bodyPr>
          <a:lstStyle/>
          <a:p>
            <a:r>
              <a:rPr lang="zh-CN" altLang="en-US" sz="1600" b="1" dirty="0">
                <a:solidFill>
                  <a:schemeClr val="accent1"/>
                </a:solidFill>
              </a:rPr>
              <a:t>两学一做的主要内容</a:t>
            </a:r>
          </a:p>
        </p:txBody>
      </p:sp>
      <p:grpSp>
        <p:nvGrpSpPr>
          <p:cNvPr id="189" name="组合 188"/>
          <p:cNvGrpSpPr/>
          <p:nvPr/>
        </p:nvGrpSpPr>
        <p:grpSpPr>
          <a:xfrm>
            <a:off x="3491880" y="2763369"/>
            <a:ext cx="3575645" cy="432048"/>
            <a:chOff x="4384599" y="1561976"/>
            <a:chExt cx="3575645" cy="432048"/>
          </a:xfrm>
        </p:grpSpPr>
        <p:sp>
          <p:nvSpPr>
            <p:cNvPr id="190" name="圆角矩形 189"/>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91" name="圆角矩形 190"/>
            <p:cNvSpPr/>
            <p:nvPr/>
          </p:nvSpPr>
          <p:spPr>
            <a:xfrm>
              <a:off x="4439366"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92" name="圆角矩形 191"/>
          <p:cNvSpPr/>
          <p:nvPr/>
        </p:nvSpPr>
        <p:spPr>
          <a:xfrm>
            <a:off x="6315694" y="2811607"/>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Impact" panose="020B0806030902050204" pitchFamily="34" charset="0"/>
                <a:ea typeface="微软雅黑" panose="020B0503020204020204" pitchFamily="34" charset="-122"/>
              </a:rPr>
              <a:t>0 4</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193" name="TextBox 192"/>
          <p:cNvSpPr txBox="1"/>
          <p:nvPr/>
        </p:nvSpPr>
        <p:spPr>
          <a:xfrm>
            <a:off x="3908827" y="2810116"/>
            <a:ext cx="2031325" cy="338554"/>
          </a:xfrm>
          <a:prstGeom prst="rect">
            <a:avLst/>
          </a:prstGeom>
          <a:noFill/>
        </p:spPr>
        <p:txBody>
          <a:bodyPr wrap="none" rtlCol="0">
            <a:spAutoFit/>
          </a:bodyPr>
          <a:lstStyle/>
          <a:p>
            <a:pPr algn="ctr"/>
            <a:r>
              <a:rPr lang="zh-CN" altLang="en-US" sz="1600" b="1" dirty="0">
                <a:solidFill>
                  <a:schemeClr val="accent1"/>
                </a:solidFill>
              </a:rPr>
              <a:t>两学一做的主要措施</a:t>
            </a:r>
          </a:p>
        </p:txBody>
      </p:sp>
      <p:sp>
        <p:nvSpPr>
          <p:cNvPr id="194" name="圆角矩形 193"/>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195" name="组合 194"/>
          <p:cNvGrpSpPr/>
          <p:nvPr/>
        </p:nvGrpSpPr>
        <p:grpSpPr>
          <a:xfrm>
            <a:off x="3516635" y="4203529"/>
            <a:ext cx="3575645" cy="432048"/>
            <a:chOff x="4384599" y="1561976"/>
            <a:chExt cx="3575645" cy="432048"/>
          </a:xfrm>
        </p:grpSpPr>
        <p:sp>
          <p:nvSpPr>
            <p:cNvPr id="196" name="圆角矩形 195"/>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97" name="圆角矩形 196"/>
            <p:cNvSpPr/>
            <p:nvPr/>
          </p:nvSpPr>
          <p:spPr>
            <a:xfrm>
              <a:off x="4439366"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198" name="圆角矩形 197"/>
          <p:cNvSpPr/>
          <p:nvPr/>
        </p:nvSpPr>
        <p:spPr>
          <a:xfrm>
            <a:off x="6340449" y="4251767"/>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Impact" panose="020B0806030902050204" pitchFamily="34" charset="0"/>
                <a:ea typeface="微软雅黑" panose="020B0503020204020204" pitchFamily="34" charset="-122"/>
              </a:rPr>
              <a:t>0 </a:t>
            </a:r>
            <a:r>
              <a:rPr lang="en-US" altLang="zh-CN" dirty="0" smtClean="0">
                <a:solidFill>
                  <a:srgbClr val="C00000"/>
                </a:solidFill>
                <a:latin typeface="Impact" panose="020B0806030902050204" pitchFamily="34" charset="0"/>
                <a:ea typeface="微软雅黑" panose="020B0503020204020204" pitchFamily="34" charset="-122"/>
              </a:rPr>
              <a:t>6</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199" name="TextBox 198"/>
          <p:cNvSpPr txBox="1"/>
          <p:nvPr/>
        </p:nvSpPr>
        <p:spPr>
          <a:xfrm>
            <a:off x="3707904" y="4250276"/>
            <a:ext cx="2441694" cy="338554"/>
          </a:xfrm>
          <a:prstGeom prst="rect">
            <a:avLst/>
          </a:prstGeom>
          <a:noFill/>
        </p:spPr>
        <p:txBody>
          <a:bodyPr wrap="none" rtlCol="0">
            <a:spAutoFit/>
          </a:bodyPr>
          <a:lstStyle/>
          <a:p>
            <a:r>
              <a:rPr lang="zh-CN" altLang="en-US" sz="1600" b="1" dirty="0" smtClean="0">
                <a:solidFill>
                  <a:schemeClr val="accent1"/>
                </a:solidFill>
              </a:rPr>
              <a:t>如何</a:t>
            </a:r>
            <a:r>
              <a:rPr lang="zh-CN" altLang="en-US" sz="1600" b="1" dirty="0">
                <a:solidFill>
                  <a:schemeClr val="accent1"/>
                </a:solidFill>
              </a:rPr>
              <a:t>做一名合格共产党员</a:t>
            </a:r>
          </a:p>
        </p:txBody>
      </p:sp>
      <p:grpSp>
        <p:nvGrpSpPr>
          <p:cNvPr id="200" name="组合 199"/>
          <p:cNvGrpSpPr/>
          <p:nvPr/>
        </p:nvGrpSpPr>
        <p:grpSpPr>
          <a:xfrm>
            <a:off x="3516635" y="3483449"/>
            <a:ext cx="3575645" cy="432048"/>
            <a:chOff x="4384599" y="1561976"/>
            <a:chExt cx="3575645" cy="432048"/>
          </a:xfrm>
        </p:grpSpPr>
        <p:sp>
          <p:nvSpPr>
            <p:cNvPr id="201" name="圆角矩形 200"/>
            <p:cNvSpPr/>
            <p:nvPr/>
          </p:nvSpPr>
          <p:spPr>
            <a:xfrm>
              <a:off x="4384599" y="1561976"/>
              <a:ext cx="3575645" cy="432048"/>
            </a:xfrm>
            <a:prstGeom prst="roundRect">
              <a:avLst>
                <a:gd name="adj" fmla="val 50000"/>
              </a:avLst>
            </a:prstGeom>
            <a:gradFill flip="none" rotWithShape="1">
              <a:gsLst>
                <a:gs pos="0">
                  <a:srgbClr val="C00000"/>
                </a:gs>
                <a:gs pos="100000">
                  <a:srgbClr val="FF0000"/>
                </a:gs>
              </a:gsLst>
              <a:lin ang="2700000" scaled="1"/>
              <a:tileRect/>
            </a:gra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202" name="圆角矩形 201"/>
            <p:cNvSpPr/>
            <p:nvPr/>
          </p:nvSpPr>
          <p:spPr>
            <a:xfrm>
              <a:off x="5223940" y="1610214"/>
              <a:ext cx="2664296"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sp>
        <p:nvSpPr>
          <p:cNvPr id="203" name="圆角矩形 202"/>
          <p:cNvSpPr/>
          <p:nvPr/>
        </p:nvSpPr>
        <p:spPr>
          <a:xfrm>
            <a:off x="3571403" y="3531687"/>
            <a:ext cx="679823" cy="335572"/>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Impact" panose="020B0806030902050204" pitchFamily="34" charset="0"/>
                <a:ea typeface="微软雅黑" panose="020B0503020204020204" pitchFamily="34" charset="-122"/>
              </a:rPr>
              <a:t>0 </a:t>
            </a:r>
            <a:r>
              <a:rPr lang="en-US" altLang="zh-CN" dirty="0" smtClean="0">
                <a:solidFill>
                  <a:srgbClr val="C00000"/>
                </a:solidFill>
                <a:latin typeface="Impact" panose="020B0806030902050204" pitchFamily="34" charset="0"/>
                <a:ea typeface="微软雅黑" panose="020B0503020204020204" pitchFamily="34" charset="-122"/>
              </a:rPr>
              <a:t>5</a:t>
            </a:r>
            <a:endParaRPr lang="zh-CN" altLang="en-US" dirty="0">
              <a:solidFill>
                <a:srgbClr val="C00000"/>
              </a:solidFill>
              <a:latin typeface="Impact" panose="020B0806030902050204" pitchFamily="34" charset="0"/>
              <a:ea typeface="微软雅黑" panose="020B0503020204020204" pitchFamily="34" charset="-122"/>
            </a:endParaRPr>
          </a:p>
        </p:txBody>
      </p:sp>
      <p:sp>
        <p:nvSpPr>
          <p:cNvPr id="204" name="TextBox 203"/>
          <p:cNvSpPr txBox="1"/>
          <p:nvPr/>
        </p:nvSpPr>
        <p:spPr>
          <a:xfrm>
            <a:off x="4716016" y="3530196"/>
            <a:ext cx="2031325" cy="338554"/>
          </a:xfrm>
          <a:prstGeom prst="rect">
            <a:avLst/>
          </a:prstGeom>
          <a:noFill/>
        </p:spPr>
        <p:txBody>
          <a:bodyPr wrap="none" rtlCol="0">
            <a:spAutoFit/>
          </a:bodyPr>
          <a:lstStyle/>
          <a:p>
            <a:r>
              <a:rPr lang="zh-CN" altLang="en-US" sz="1600" b="1" dirty="0">
                <a:solidFill>
                  <a:schemeClr val="accent1"/>
                </a:solidFill>
              </a:rPr>
              <a:t>两学一做的组织领导</a:t>
            </a:r>
          </a:p>
        </p:txBody>
      </p:sp>
      <p:pic>
        <p:nvPicPr>
          <p:cNvPr id="205"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207"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195" y="2235884"/>
            <a:ext cx="2614968" cy="3053843"/>
          </a:xfrm>
          <a:prstGeom prst="rect">
            <a:avLst/>
          </a:prstGeom>
        </p:spPr>
      </p:pic>
      <p:sp>
        <p:nvSpPr>
          <p:cNvPr id="39" name="TextBox 3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134553334"/>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left)">
                                          <p:cBhvr>
                                            <p:cTn id="7" dur="500"/>
                                            <p:tgtEl>
                                              <p:spTgt spid="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fade">
                                          <p:cBhvr>
                                            <p:cTn id="11" dur="500"/>
                                            <p:tgtEl>
                                              <p:spTgt spid="20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1000"/>
                                            <p:tgtEl>
                                              <p:spTgt spid="206"/>
                                            </p:tgtEl>
                                          </p:cBhvr>
                                        </p:animEffect>
                                        <p:anim calcmode="lin" valueType="num">
                                          <p:cBhvr>
                                            <p:cTn id="16" dur="1000" fill="hold"/>
                                            <p:tgtEl>
                                              <p:spTgt spid="206"/>
                                            </p:tgtEl>
                                            <p:attrNameLst>
                                              <p:attrName>ppt_x</p:attrName>
                                            </p:attrNameLst>
                                          </p:cBhvr>
                                          <p:tavLst>
                                            <p:tav tm="0">
                                              <p:val>
                                                <p:strVal val="#ppt_x"/>
                                              </p:val>
                                            </p:tav>
                                            <p:tav tm="100000">
                                              <p:val>
                                                <p:strVal val="#ppt_x"/>
                                              </p:val>
                                            </p:tav>
                                          </p:tavLst>
                                        </p:anim>
                                        <p:anim calcmode="lin" valueType="num">
                                          <p:cBhvr>
                                            <p:cTn id="17" dur="1000" fill="hold"/>
                                            <p:tgtEl>
                                              <p:spTgt spid="20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wipe(left)">
                                          <p:cBhvr>
                                            <p:cTn id="21" dur="500"/>
                                            <p:tgtEl>
                                              <p:spTgt spid="207"/>
                                            </p:tgtEl>
                                          </p:cBhvr>
                                        </p:animEffect>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14:presetBounceEnd="60000">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14:bounceEnd="60000">
                                          <p:cBhvr additive="base">
                                            <p:cTn id="29" dur="750" fill="hold"/>
                                            <p:tgtEl>
                                              <p:spTgt spid="171"/>
                                            </p:tgtEl>
                                            <p:attrNameLst>
                                              <p:attrName>ppt_x</p:attrName>
                                            </p:attrNameLst>
                                          </p:cBhvr>
                                          <p:tavLst>
                                            <p:tav tm="0">
                                              <p:val>
                                                <p:strVal val="#ppt_x"/>
                                              </p:val>
                                            </p:tav>
                                            <p:tav tm="100000">
                                              <p:val>
                                                <p:strVal val="#ppt_x"/>
                                              </p:val>
                                            </p:tav>
                                          </p:tavLst>
                                        </p:anim>
                                        <p:anim calcmode="lin" valueType="num" p14:bounceEnd="60000">
                                          <p:cBhvr additive="base">
                                            <p:cTn id="30" dur="750" fill="hold"/>
                                            <p:tgtEl>
                                              <p:spTgt spid="171"/>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500"/>
                                      </p:stCondLst>
                                      <p:childTnLst>
                                        <p:set>
                                          <p:cBhvr>
                                            <p:cTn id="32" dur="1" fill="hold">
                                              <p:stCondLst>
                                                <p:cond delay="0"/>
                                              </p:stCondLst>
                                            </p:cTn>
                                            <p:tgtEl>
                                              <p:spTgt spid="194"/>
                                            </p:tgtEl>
                                            <p:attrNameLst>
                                              <p:attrName>style.visibility</p:attrName>
                                            </p:attrNameLst>
                                          </p:cBhvr>
                                          <p:to>
                                            <p:strVal val="visible"/>
                                          </p:to>
                                        </p:set>
                                        <p:anim calcmode="lin" valueType="num">
                                          <p:cBhvr>
                                            <p:cTn id="33" dur="300" fill="hold"/>
                                            <p:tgtEl>
                                              <p:spTgt spid="194"/>
                                            </p:tgtEl>
                                            <p:attrNameLst>
                                              <p:attrName>ppt_w</p:attrName>
                                            </p:attrNameLst>
                                          </p:cBhvr>
                                          <p:tavLst>
                                            <p:tav tm="0">
                                              <p:val>
                                                <p:fltVal val="0"/>
                                              </p:val>
                                            </p:tav>
                                            <p:tav tm="100000">
                                              <p:val>
                                                <p:strVal val="#ppt_w"/>
                                              </p:val>
                                            </p:tav>
                                          </p:tavLst>
                                        </p:anim>
                                        <p:anim calcmode="lin" valueType="num">
                                          <p:cBhvr>
                                            <p:cTn id="34" dur="300" fill="hold"/>
                                            <p:tgtEl>
                                              <p:spTgt spid="194"/>
                                            </p:tgtEl>
                                            <p:attrNameLst>
                                              <p:attrName>ppt_h</p:attrName>
                                            </p:attrNameLst>
                                          </p:cBhvr>
                                          <p:tavLst>
                                            <p:tav tm="0">
                                              <p:val>
                                                <p:fltVal val="0"/>
                                              </p:val>
                                            </p:tav>
                                            <p:tav tm="100000">
                                              <p:val>
                                                <p:strVal val="#ppt_h"/>
                                              </p:val>
                                            </p:tav>
                                          </p:tavLst>
                                        </p:anim>
                                        <p:animEffect transition="in" filter="fade">
                                          <p:cBhvr>
                                            <p:cTn id="35" dur="300"/>
                                            <p:tgtEl>
                                              <p:spTgt spid="194"/>
                                            </p:tgtEl>
                                          </p:cBhvr>
                                        </p:animEffect>
                                      </p:childTnLst>
                                    </p:cTn>
                                  </p:par>
                                  <p:par>
                                    <p:cTn id="36" presetID="6" presetClass="emph" presetSubtype="0" autoRev="1" fill="hold" grpId="1" nodeType="withEffect">
                                      <p:stCondLst>
                                        <p:cond delay="800"/>
                                      </p:stCondLst>
                                      <p:childTnLst>
                                        <p:animScale>
                                          <p:cBhvr>
                                            <p:cTn id="37" dur="150" fill="hold"/>
                                            <p:tgtEl>
                                              <p:spTgt spid="194"/>
                                            </p:tgtEl>
                                          </p:cBhvr>
                                          <p:by x="110000" y="110000"/>
                                        </p:animScale>
                                      </p:childTnLst>
                                    </p:cTn>
                                  </p:par>
                                  <p:par>
                                    <p:cTn id="38" presetID="53" presetClass="entr" presetSubtype="16" fill="hold" grpId="0" nodeType="withEffect">
                                      <p:stCondLst>
                                        <p:cond delay="900"/>
                                      </p:stCondLst>
                                      <p:childTnLst>
                                        <p:set>
                                          <p:cBhvr>
                                            <p:cTn id="39" dur="1" fill="hold">
                                              <p:stCondLst>
                                                <p:cond delay="0"/>
                                              </p:stCondLst>
                                            </p:cTn>
                                            <p:tgtEl>
                                              <p:spTgt spid="177"/>
                                            </p:tgtEl>
                                            <p:attrNameLst>
                                              <p:attrName>style.visibility</p:attrName>
                                            </p:attrNameLst>
                                          </p:cBhvr>
                                          <p:to>
                                            <p:strVal val="visible"/>
                                          </p:to>
                                        </p:set>
                                        <p:anim calcmode="lin" valueType="num">
                                          <p:cBhvr>
                                            <p:cTn id="40" dur="300" fill="hold"/>
                                            <p:tgtEl>
                                              <p:spTgt spid="177"/>
                                            </p:tgtEl>
                                            <p:attrNameLst>
                                              <p:attrName>ppt_w</p:attrName>
                                            </p:attrNameLst>
                                          </p:cBhvr>
                                          <p:tavLst>
                                            <p:tav tm="0">
                                              <p:val>
                                                <p:fltVal val="0"/>
                                              </p:val>
                                            </p:tav>
                                            <p:tav tm="100000">
                                              <p:val>
                                                <p:strVal val="#ppt_w"/>
                                              </p:val>
                                            </p:tav>
                                          </p:tavLst>
                                        </p:anim>
                                        <p:anim calcmode="lin" valueType="num">
                                          <p:cBhvr>
                                            <p:cTn id="41" dur="300" fill="hold"/>
                                            <p:tgtEl>
                                              <p:spTgt spid="177"/>
                                            </p:tgtEl>
                                            <p:attrNameLst>
                                              <p:attrName>ppt_h</p:attrName>
                                            </p:attrNameLst>
                                          </p:cBhvr>
                                          <p:tavLst>
                                            <p:tav tm="0">
                                              <p:val>
                                                <p:fltVal val="0"/>
                                              </p:val>
                                            </p:tav>
                                            <p:tav tm="100000">
                                              <p:val>
                                                <p:strVal val="#ppt_h"/>
                                              </p:val>
                                            </p:tav>
                                          </p:tavLst>
                                        </p:anim>
                                        <p:animEffect transition="in" filter="fade">
                                          <p:cBhvr>
                                            <p:cTn id="42" dur="300"/>
                                            <p:tgtEl>
                                              <p:spTgt spid="177"/>
                                            </p:tgtEl>
                                          </p:cBhvr>
                                        </p:animEffect>
                                      </p:childTnLst>
                                    </p:cTn>
                                  </p:par>
                                  <p:par>
                                    <p:cTn id="43" presetID="6" presetClass="emph" presetSubtype="0" autoRev="1" fill="hold" grpId="1" nodeType="withEffect">
                                      <p:stCondLst>
                                        <p:cond delay="1200"/>
                                      </p:stCondLst>
                                      <p:childTnLst>
                                        <p:animScale>
                                          <p:cBhvr>
                                            <p:cTn id="44" dur="150" fill="hold"/>
                                            <p:tgtEl>
                                              <p:spTgt spid="177"/>
                                            </p:tgtEl>
                                          </p:cBhvr>
                                          <p:by x="110000" y="110000"/>
                                        </p:animScale>
                                      </p:childTnLst>
                                    </p:cTn>
                                  </p:par>
                                  <p:par>
                                    <p:cTn id="45" presetID="2" presetClass="entr" presetSubtype="2" fill="hold" nodeType="withEffect" p14:presetBounceEnd="60000">
                                      <p:stCondLst>
                                        <p:cond delay="1600"/>
                                      </p:stCondLst>
                                      <p:childTnLst>
                                        <p:set>
                                          <p:cBhvr>
                                            <p:cTn id="46" dur="1" fill="hold">
                                              <p:stCondLst>
                                                <p:cond delay="0"/>
                                              </p:stCondLst>
                                            </p:cTn>
                                            <p:tgtEl>
                                              <p:spTgt spid="167"/>
                                            </p:tgtEl>
                                            <p:attrNameLst>
                                              <p:attrName>style.visibility</p:attrName>
                                            </p:attrNameLst>
                                          </p:cBhvr>
                                          <p:to>
                                            <p:strVal val="visible"/>
                                          </p:to>
                                        </p:set>
                                        <p:anim calcmode="lin" valueType="num" p14:bounceEnd="60000">
                                          <p:cBhvr additive="base">
                                            <p:cTn id="47" dur="750" fill="hold"/>
                                            <p:tgtEl>
                                              <p:spTgt spid="167"/>
                                            </p:tgtEl>
                                            <p:attrNameLst>
                                              <p:attrName>ppt_x</p:attrName>
                                            </p:attrNameLst>
                                          </p:cBhvr>
                                          <p:tavLst>
                                            <p:tav tm="0">
                                              <p:val>
                                                <p:strVal val="1+#ppt_w/2"/>
                                              </p:val>
                                            </p:tav>
                                            <p:tav tm="100000">
                                              <p:val>
                                                <p:strVal val="#ppt_x"/>
                                              </p:val>
                                            </p:tav>
                                          </p:tavLst>
                                        </p:anim>
                                        <p:anim calcmode="lin" valueType="num" p14:bounceEnd="60000">
                                          <p:cBhvr additive="base">
                                            <p:cTn id="48" dur="750" fill="hold"/>
                                            <p:tgtEl>
                                              <p:spTgt spid="167"/>
                                            </p:tgtEl>
                                            <p:attrNameLst>
                                              <p:attrName>ppt_y</p:attrName>
                                            </p:attrNameLst>
                                          </p:cBhvr>
                                          <p:tavLst>
                                            <p:tav tm="0">
                                              <p:val>
                                                <p:strVal val="#ppt_y"/>
                                              </p:val>
                                            </p:tav>
                                            <p:tav tm="100000">
                                              <p:val>
                                                <p:strVal val="#ppt_y"/>
                                              </p:val>
                                            </p:tav>
                                          </p:tavLst>
                                        </p:anim>
                                      </p:childTnLst>
                                    </p:cTn>
                                  </p:par>
                                  <p:par>
                                    <p:cTn id="49" presetID="41" presetClass="entr" presetSubtype="0" fill="hold" grpId="0" nodeType="withEffect">
                                      <p:stCondLst>
                                        <p:cond delay="1900"/>
                                      </p:stCondLst>
                                      <p:iterate type="lt">
                                        <p:tmPct val="10000"/>
                                      </p:iterate>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78"/>
                                            </p:tgtEl>
                                            <p:attrNameLst>
                                              <p:attrName>ppt_y</p:attrName>
                                            </p:attrNameLst>
                                          </p:cBhvr>
                                          <p:tavLst>
                                            <p:tav tm="0">
                                              <p:val>
                                                <p:strVal val="#ppt_y"/>
                                              </p:val>
                                            </p:tav>
                                            <p:tav tm="100000">
                                              <p:val>
                                                <p:strVal val="#ppt_y"/>
                                              </p:val>
                                            </p:tav>
                                          </p:tavLst>
                                        </p:anim>
                                        <p:anim calcmode="lin" valueType="num">
                                          <p:cBhvr>
                                            <p:cTn id="53" dur="500" fill="hold"/>
                                            <p:tgtEl>
                                              <p:spTgt spid="178"/>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78"/>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78"/>
                                            </p:tgtEl>
                                          </p:cBhvr>
                                        </p:animEffect>
                                      </p:childTnLst>
                                    </p:cTn>
                                  </p:par>
                                  <p:par>
                                    <p:cTn id="56" presetID="53" presetClass="entr" presetSubtype="16" fill="hold" grpId="0" nodeType="withEffect">
                                      <p:stCondLst>
                                        <p:cond delay="1900"/>
                                      </p:stCondLst>
                                      <p:childTnLst>
                                        <p:set>
                                          <p:cBhvr>
                                            <p:cTn id="57" dur="1" fill="hold">
                                              <p:stCondLst>
                                                <p:cond delay="0"/>
                                              </p:stCondLst>
                                            </p:cTn>
                                            <p:tgtEl>
                                              <p:spTgt spid="182"/>
                                            </p:tgtEl>
                                            <p:attrNameLst>
                                              <p:attrName>style.visibility</p:attrName>
                                            </p:attrNameLst>
                                          </p:cBhvr>
                                          <p:to>
                                            <p:strVal val="visible"/>
                                          </p:to>
                                        </p:set>
                                        <p:anim calcmode="lin" valueType="num">
                                          <p:cBhvr>
                                            <p:cTn id="58" dur="300" fill="hold"/>
                                            <p:tgtEl>
                                              <p:spTgt spid="182"/>
                                            </p:tgtEl>
                                            <p:attrNameLst>
                                              <p:attrName>ppt_w</p:attrName>
                                            </p:attrNameLst>
                                          </p:cBhvr>
                                          <p:tavLst>
                                            <p:tav tm="0">
                                              <p:val>
                                                <p:fltVal val="0"/>
                                              </p:val>
                                            </p:tav>
                                            <p:tav tm="100000">
                                              <p:val>
                                                <p:strVal val="#ppt_w"/>
                                              </p:val>
                                            </p:tav>
                                          </p:tavLst>
                                        </p:anim>
                                        <p:anim calcmode="lin" valueType="num">
                                          <p:cBhvr>
                                            <p:cTn id="59" dur="300" fill="hold"/>
                                            <p:tgtEl>
                                              <p:spTgt spid="182"/>
                                            </p:tgtEl>
                                            <p:attrNameLst>
                                              <p:attrName>ppt_h</p:attrName>
                                            </p:attrNameLst>
                                          </p:cBhvr>
                                          <p:tavLst>
                                            <p:tav tm="0">
                                              <p:val>
                                                <p:fltVal val="0"/>
                                              </p:val>
                                            </p:tav>
                                            <p:tav tm="100000">
                                              <p:val>
                                                <p:strVal val="#ppt_h"/>
                                              </p:val>
                                            </p:tav>
                                          </p:tavLst>
                                        </p:anim>
                                        <p:animEffect transition="in" filter="fade">
                                          <p:cBhvr>
                                            <p:cTn id="60" dur="300"/>
                                            <p:tgtEl>
                                              <p:spTgt spid="182"/>
                                            </p:tgtEl>
                                          </p:cBhvr>
                                        </p:animEffect>
                                      </p:childTnLst>
                                    </p:cTn>
                                  </p:par>
                                  <p:par>
                                    <p:cTn id="61" presetID="6" presetClass="emph" presetSubtype="0" autoRev="1" fill="hold" grpId="1" nodeType="withEffect">
                                      <p:stCondLst>
                                        <p:cond delay="2200"/>
                                      </p:stCondLst>
                                      <p:childTnLst>
                                        <p:animScale>
                                          <p:cBhvr>
                                            <p:cTn id="62" dur="150" fill="hold"/>
                                            <p:tgtEl>
                                              <p:spTgt spid="182"/>
                                            </p:tgtEl>
                                          </p:cBhvr>
                                          <p:by x="110000" y="110000"/>
                                        </p:animScale>
                                      </p:childTnLst>
                                    </p:cTn>
                                  </p:par>
                                  <p:par>
                                    <p:cTn id="63" presetID="2" presetClass="entr" presetSubtype="2" fill="hold" nodeType="withEffect" p14:presetBounceEnd="60000">
                                      <p:stCondLst>
                                        <p:cond delay="2600"/>
                                      </p:stCondLst>
                                      <p:childTnLst>
                                        <p:set>
                                          <p:cBhvr>
                                            <p:cTn id="64" dur="1" fill="hold">
                                              <p:stCondLst>
                                                <p:cond delay="0"/>
                                              </p:stCondLst>
                                            </p:cTn>
                                            <p:tgtEl>
                                              <p:spTgt spid="179"/>
                                            </p:tgtEl>
                                            <p:attrNameLst>
                                              <p:attrName>style.visibility</p:attrName>
                                            </p:attrNameLst>
                                          </p:cBhvr>
                                          <p:to>
                                            <p:strVal val="visible"/>
                                          </p:to>
                                        </p:set>
                                        <p:anim calcmode="lin" valueType="num" p14:bounceEnd="60000">
                                          <p:cBhvr additive="base">
                                            <p:cTn id="65" dur="750" fill="hold"/>
                                            <p:tgtEl>
                                              <p:spTgt spid="179"/>
                                            </p:tgtEl>
                                            <p:attrNameLst>
                                              <p:attrName>ppt_x</p:attrName>
                                            </p:attrNameLst>
                                          </p:cBhvr>
                                          <p:tavLst>
                                            <p:tav tm="0">
                                              <p:val>
                                                <p:strVal val="1+#ppt_w/2"/>
                                              </p:val>
                                            </p:tav>
                                            <p:tav tm="100000">
                                              <p:val>
                                                <p:strVal val="#ppt_x"/>
                                              </p:val>
                                            </p:tav>
                                          </p:tavLst>
                                        </p:anim>
                                        <p:anim calcmode="lin" valueType="num" p14:bounceEnd="60000">
                                          <p:cBhvr additive="base">
                                            <p:cTn id="66" dur="750" fill="hold"/>
                                            <p:tgtEl>
                                              <p:spTgt spid="179"/>
                                            </p:tgtEl>
                                            <p:attrNameLst>
                                              <p:attrName>ppt_y</p:attrName>
                                            </p:attrNameLst>
                                          </p:cBhvr>
                                          <p:tavLst>
                                            <p:tav tm="0">
                                              <p:val>
                                                <p:strVal val="#ppt_y"/>
                                              </p:val>
                                            </p:tav>
                                            <p:tav tm="100000">
                                              <p:val>
                                                <p:strVal val="#ppt_y"/>
                                              </p:val>
                                            </p:tav>
                                          </p:tavLst>
                                        </p:anim>
                                      </p:childTnLst>
                                    </p:cTn>
                                  </p:par>
                                  <p:par>
                                    <p:cTn id="67" presetID="41" presetClass="entr" presetSubtype="0" fill="hold" grpId="0" nodeType="withEffect">
                                      <p:stCondLst>
                                        <p:cond delay="2900"/>
                                      </p:stCondLst>
                                      <p:iterate type="lt">
                                        <p:tmPct val="10000"/>
                                      </p:iterate>
                                      <p:childTnLst>
                                        <p:set>
                                          <p:cBhvr>
                                            <p:cTn id="68" dur="1" fill="hold">
                                              <p:stCondLst>
                                                <p:cond delay="0"/>
                                              </p:stCondLst>
                                            </p:cTn>
                                            <p:tgtEl>
                                              <p:spTgt spid="183"/>
                                            </p:tgtEl>
                                            <p:attrNameLst>
                                              <p:attrName>style.visibility</p:attrName>
                                            </p:attrNameLst>
                                          </p:cBhvr>
                                          <p:to>
                                            <p:strVal val="visible"/>
                                          </p:to>
                                        </p:set>
                                        <p:anim calcmode="lin" valueType="num">
                                          <p:cBhvr>
                                            <p:cTn id="69" dur="500" fill="hold"/>
                                            <p:tgtEl>
                                              <p:spTgt spid="183"/>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83"/>
                                            </p:tgtEl>
                                            <p:attrNameLst>
                                              <p:attrName>ppt_y</p:attrName>
                                            </p:attrNameLst>
                                          </p:cBhvr>
                                          <p:tavLst>
                                            <p:tav tm="0">
                                              <p:val>
                                                <p:strVal val="#ppt_y"/>
                                              </p:val>
                                            </p:tav>
                                            <p:tav tm="100000">
                                              <p:val>
                                                <p:strVal val="#ppt_y"/>
                                              </p:val>
                                            </p:tav>
                                          </p:tavLst>
                                        </p:anim>
                                        <p:anim calcmode="lin" valueType="num">
                                          <p:cBhvr>
                                            <p:cTn id="71" dur="500" fill="hold"/>
                                            <p:tgtEl>
                                              <p:spTgt spid="183"/>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83"/>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83"/>
                                            </p:tgtEl>
                                          </p:cBhvr>
                                        </p:animEffect>
                                      </p:childTnLst>
                                    </p:cTn>
                                  </p:par>
                                  <p:par>
                                    <p:cTn id="74" presetID="53" presetClass="entr" presetSubtype="16" fill="hold" grpId="0" nodeType="withEffect">
                                      <p:stCondLst>
                                        <p:cond delay="2900"/>
                                      </p:stCondLst>
                                      <p:childTnLst>
                                        <p:set>
                                          <p:cBhvr>
                                            <p:cTn id="75" dur="1" fill="hold">
                                              <p:stCondLst>
                                                <p:cond delay="0"/>
                                              </p:stCondLst>
                                            </p:cTn>
                                            <p:tgtEl>
                                              <p:spTgt spid="187"/>
                                            </p:tgtEl>
                                            <p:attrNameLst>
                                              <p:attrName>style.visibility</p:attrName>
                                            </p:attrNameLst>
                                          </p:cBhvr>
                                          <p:to>
                                            <p:strVal val="visible"/>
                                          </p:to>
                                        </p:set>
                                        <p:anim calcmode="lin" valueType="num">
                                          <p:cBhvr>
                                            <p:cTn id="76" dur="300" fill="hold"/>
                                            <p:tgtEl>
                                              <p:spTgt spid="187"/>
                                            </p:tgtEl>
                                            <p:attrNameLst>
                                              <p:attrName>ppt_w</p:attrName>
                                            </p:attrNameLst>
                                          </p:cBhvr>
                                          <p:tavLst>
                                            <p:tav tm="0">
                                              <p:val>
                                                <p:fltVal val="0"/>
                                              </p:val>
                                            </p:tav>
                                            <p:tav tm="100000">
                                              <p:val>
                                                <p:strVal val="#ppt_w"/>
                                              </p:val>
                                            </p:tav>
                                          </p:tavLst>
                                        </p:anim>
                                        <p:anim calcmode="lin" valueType="num">
                                          <p:cBhvr>
                                            <p:cTn id="77" dur="300" fill="hold"/>
                                            <p:tgtEl>
                                              <p:spTgt spid="187"/>
                                            </p:tgtEl>
                                            <p:attrNameLst>
                                              <p:attrName>ppt_h</p:attrName>
                                            </p:attrNameLst>
                                          </p:cBhvr>
                                          <p:tavLst>
                                            <p:tav tm="0">
                                              <p:val>
                                                <p:fltVal val="0"/>
                                              </p:val>
                                            </p:tav>
                                            <p:tav tm="100000">
                                              <p:val>
                                                <p:strVal val="#ppt_h"/>
                                              </p:val>
                                            </p:tav>
                                          </p:tavLst>
                                        </p:anim>
                                        <p:animEffect transition="in" filter="fade">
                                          <p:cBhvr>
                                            <p:cTn id="78" dur="300"/>
                                            <p:tgtEl>
                                              <p:spTgt spid="187"/>
                                            </p:tgtEl>
                                          </p:cBhvr>
                                        </p:animEffect>
                                      </p:childTnLst>
                                    </p:cTn>
                                  </p:par>
                                  <p:par>
                                    <p:cTn id="79" presetID="6" presetClass="emph" presetSubtype="0" autoRev="1" fill="hold" grpId="1" nodeType="withEffect">
                                      <p:stCondLst>
                                        <p:cond delay="3200"/>
                                      </p:stCondLst>
                                      <p:childTnLst>
                                        <p:animScale>
                                          <p:cBhvr>
                                            <p:cTn id="80" dur="150" fill="hold"/>
                                            <p:tgtEl>
                                              <p:spTgt spid="187"/>
                                            </p:tgtEl>
                                          </p:cBhvr>
                                          <p:by x="110000" y="110000"/>
                                        </p:animScale>
                                      </p:childTnLst>
                                    </p:cTn>
                                  </p:par>
                                  <p:par>
                                    <p:cTn id="81" presetID="2" presetClass="entr" presetSubtype="2" fill="hold" nodeType="withEffect" p14:presetBounceEnd="60000">
                                      <p:stCondLst>
                                        <p:cond delay="3600"/>
                                      </p:stCondLst>
                                      <p:childTnLst>
                                        <p:set>
                                          <p:cBhvr>
                                            <p:cTn id="82" dur="1" fill="hold">
                                              <p:stCondLst>
                                                <p:cond delay="0"/>
                                              </p:stCondLst>
                                            </p:cTn>
                                            <p:tgtEl>
                                              <p:spTgt spid="184"/>
                                            </p:tgtEl>
                                            <p:attrNameLst>
                                              <p:attrName>style.visibility</p:attrName>
                                            </p:attrNameLst>
                                          </p:cBhvr>
                                          <p:to>
                                            <p:strVal val="visible"/>
                                          </p:to>
                                        </p:set>
                                        <p:anim calcmode="lin" valueType="num" p14:bounceEnd="60000">
                                          <p:cBhvr additive="base">
                                            <p:cTn id="83" dur="750" fill="hold"/>
                                            <p:tgtEl>
                                              <p:spTgt spid="184"/>
                                            </p:tgtEl>
                                            <p:attrNameLst>
                                              <p:attrName>ppt_x</p:attrName>
                                            </p:attrNameLst>
                                          </p:cBhvr>
                                          <p:tavLst>
                                            <p:tav tm="0">
                                              <p:val>
                                                <p:strVal val="1+#ppt_w/2"/>
                                              </p:val>
                                            </p:tav>
                                            <p:tav tm="100000">
                                              <p:val>
                                                <p:strVal val="#ppt_x"/>
                                              </p:val>
                                            </p:tav>
                                          </p:tavLst>
                                        </p:anim>
                                        <p:anim calcmode="lin" valueType="num" p14:bounceEnd="60000">
                                          <p:cBhvr additive="base">
                                            <p:cTn id="84" dur="750" fill="hold"/>
                                            <p:tgtEl>
                                              <p:spTgt spid="184"/>
                                            </p:tgtEl>
                                            <p:attrNameLst>
                                              <p:attrName>ppt_y</p:attrName>
                                            </p:attrNameLst>
                                          </p:cBhvr>
                                          <p:tavLst>
                                            <p:tav tm="0">
                                              <p:val>
                                                <p:strVal val="#ppt_y"/>
                                              </p:val>
                                            </p:tav>
                                            <p:tav tm="100000">
                                              <p:val>
                                                <p:strVal val="#ppt_y"/>
                                              </p:val>
                                            </p:tav>
                                          </p:tavLst>
                                        </p:anim>
                                      </p:childTnLst>
                                    </p:cTn>
                                  </p:par>
                                  <p:par>
                                    <p:cTn id="85" presetID="41" presetClass="entr" presetSubtype="0" fill="hold" grpId="0" nodeType="withEffect">
                                      <p:stCondLst>
                                        <p:cond delay="3900"/>
                                      </p:stCondLst>
                                      <p:iterate type="lt">
                                        <p:tmPct val="10000"/>
                                      </p:iterate>
                                      <p:childTnLst>
                                        <p:set>
                                          <p:cBhvr>
                                            <p:cTn id="86" dur="1" fill="hold">
                                              <p:stCondLst>
                                                <p:cond delay="0"/>
                                              </p:stCondLst>
                                            </p:cTn>
                                            <p:tgtEl>
                                              <p:spTgt spid="188"/>
                                            </p:tgtEl>
                                            <p:attrNameLst>
                                              <p:attrName>style.visibility</p:attrName>
                                            </p:attrNameLst>
                                          </p:cBhvr>
                                          <p:to>
                                            <p:strVal val="visible"/>
                                          </p:to>
                                        </p:set>
                                        <p:anim calcmode="lin" valueType="num">
                                          <p:cBhvr>
                                            <p:cTn id="87" dur="500" fill="hold"/>
                                            <p:tgtEl>
                                              <p:spTgt spid="188"/>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188"/>
                                            </p:tgtEl>
                                            <p:attrNameLst>
                                              <p:attrName>ppt_y</p:attrName>
                                            </p:attrNameLst>
                                          </p:cBhvr>
                                          <p:tavLst>
                                            <p:tav tm="0">
                                              <p:val>
                                                <p:strVal val="#ppt_y"/>
                                              </p:val>
                                            </p:tav>
                                            <p:tav tm="100000">
                                              <p:val>
                                                <p:strVal val="#ppt_y"/>
                                              </p:val>
                                            </p:tav>
                                          </p:tavLst>
                                        </p:anim>
                                        <p:anim calcmode="lin" valueType="num">
                                          <p:cBhvr>
                                            <p:cTn id="89" dur="500" fill="hold"/>
                                            <p:tgtEl>
                                              <p:spTgt spid="188"/>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188"/>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188"/>
                                            </p:tgtEl>
                                          </p:cBhvr>
                                        </p:animEffect>
                                      </p:childTnLst>
                                    </p:cTn>
                                  </p:par>
                                  <p:par>
                                    <p:cTn id="92" presetID="53" presetClass="entr" presetSubtype="16" fill="hold" grpId="0" nodeType="withEffect">
                                      <p:stCondLst>
                                        <p:cond delay="3900"/>
                                      </p:stCondLst>
                                      <p:childTnLst>
                                        <p:set>
                                          <p:cBhvr>
                                            <p:cTn id="93" dur="1" fill="hold">
                                              <p:stCondLst>
                                                <p:cond delay="0"/>
                                              </p:stCondLst>
                                            </p:cTn>
                                            <p:tgtEl>
                                              <p:spTgt spid="192"/>
                                            </p:tgtEl>
                                            <p:attrNameLst>
                                              <p:attrName>style.visibility</p:attrName>
                                            </p:attrNameLst>
                                          </p:cBhvr>
                                          <p:to>
                                            <p:strVal val="visible"/>
                                          </p:to>
                                        </p:set>
                                        <p:anim calcmode="lin" valueType="num">
                                          <p:cBhvr>
                                            <p:cTn id="94" dur="300" fill="hold"/>
                                            <p:tgtEl>
                                              <p:spTgt spid="192"/>
                                            </p:tgtEl>
                                            <p:attrNameLst>
                                              <p:attrName>ppt_w</p:attrName>
                                            </p:attrNameLst>
                                          </p:cBhvr>
                                          <p:tavLst>
                                            <p:tav tm="0">
                                              <p:val>
                                                <p:fltVal val="0"/>
                                              </p:val>
                                            </p:tav>
                                            <p:tav tm="100000">
                                              <p:val>
                                                <p:strVal val="#ppt_w"/>
                                              </p:val>
                                            </p:tav>
                                          </p:tavLst>
                                        </p:anim>
                                        <p:anim calcmode="lin" valueType="num">
                                          <p:cBhvr>
                                            <p:cTn id="95" dur="300" fill="hold"/>
                                            <p:tgtEl>
                                              <p:spTgt spid="192"/>
                                            </p:tgtEl>
                                            <p:attrNameLst>
                                              <p:attrName>ppt_h</p:attrName>
                                            </p:attrNameLst>
                                          </p:cBhvr>
                                          <p:tavLst>
                                            <p:tav tm="0">
                                              <p:val>
                                                <p:fltVal val="0"/>
                                              </p:val>
                                            </p:tav>
                                            <p:tav tm="100000">
                                              <p:val>
                                                <p:strVal val="#ppt_h"/>
                                              </p:val>
                                            </p:tav>
                                          </p:tavLst>
                                        </p:anim>
                                        <p:animEffect transition="in" filter="fade">
                                          <p:cBhvr>
                                            <p:cTn id="96" dur="300"/>
                                            <p:tgtEl>
                                              <p:spTgt spid="192"/>
                                            </p:tgtEl>
                                          </p:cBhvr>
                                        </p:animEffect>
                                      </p:childTnLst>
                                    </p:cTn>
                                  </p:par>
                                  <p:par>
                                    <p:cTn id="97" presetID="6" presetClass="emph" presetSubtype="0" autoRev="1" fill="hold" grpId="1" nodeType="withEffect">
                                      <p:stCondLst>
                                        <p:cond delay="4200"/>
                                      </p:stCondLst>
                                      <p:childTnLst>
                                        <p:animScale>
                                          <p:cBhvr>
                                            <p:cTn id="98" dur="150" fill="hold"/>
                                            <p:tgtEl>
                                              <p:spTgt spid="192"/>
                                            </p:tgtEl>
                                          </p:cBhvr>
                                          <p:by x="110000" y="110000"/>
                                        </p:animScale>
                                      </p:childTnLst>
                                    </p:cTn>
                                  </p:par>
                                  <p:par>
                                    <p:cTn id="99" presetID="2" presetClass="entr" presetSubtype="2" fill="hold" nodeType="withEffect" p14:presetBounceEnd="60000">
                                      <p:stCondLst>
                                        <p:cond delay="4600"/>
                                      </p:stCondLst>
                                      <p:childTnLst>
                                        <p:set>
                                          <p:cBhvr>
                                            <p:cTn id="100" dur="1" fill="hold">
                                              <p:stCondLst>
                                                <p:cond delay="0"/>
                                              </p:stCondLst>
                                            </p:cTn>
                                            <p:tgtEl>
                                              <p:spTgt spid="189"/>
                                            </p:tgtEl>
                                            <p:attrNameLst>
                                              <p:attrName>style.visibility</p:attrName>
                                            </p:attrNameLst>
                                          </p:cBhvr>
                                          <p:to>
                                            <p:strVal val="visible"/>
                                          </p:to>
                                        </p:set>
                                        <p:anim calcmode="lin" valueType="num" p14:bounceEnd="60000">
                                          <p:cBhvr additive="base">
                                            <p:cTn id="101" dur="750" fill="hold"/>
                                            <p:tgtEl>
                                              <p:spTgt spid="189"/>
                                            </p:tgtEl>
                                            <p:attrNameLst>
                                              <p:attrName>ppt_x</p:attrName>
                                            </p:attrNameLst>
                                          </p:cBhvr>
                                          <p:tavLst>
                                            <p:tav tm="0">
                                              <p:val>
                                                <p:strVal val="1+#ppt_w/2"/>
                                              </p:val>
                                            </p:tav>
                                            <p:tav tm="100000">
                                              <p:val>
                                                <p:strVal val="#ppt_x"/>
                                              </p:val>
                                            </p:tav>
                                          </p:tavLst>
                                        </p:anim>
                                        <p:anim calcmode="lin" valueType="num" p14:bounceEnd="60000">
                                          <p:cBhvr additive="base">
                                            <p:cTn id="102" dur="750" fill="hold"/>
                                            <p:tgtEl>
                                              <p:spTgt spid="189"/>
                                            </p:tgtEl>
                                            <p:attrNameLst>
                                              <p:attrName>ppt_y</p:attrName>
                                            </p:attrNameLst>
                                          </p:cBhvr>
                                          <p:tavLst>
                                            <p:tav tm="0">
                                              <p:val>
                                                <p:strVal val="#ppt_y"/>
                                              </p:val>
                                            </p:tav>
                                            <p:tav tm="100000">
                                              <p:val>
                                                <p:strVal val="#ppt_y"/>
                                              </p:val>
                                            </p:tav>
                                          </p:tavLst>
                                        </p:anim>
                                      </p:childTnLst>
                                    </p:cTn>
                                  </p:par>
                                  <p:par>
                                    <p:cTn id="103" presetID="41" presetClass="entr" presetSubtype="0" fill="hold" grpId="0" nodeType="withEffect">
                                      <p:stCondLst>
                                        <p:cond delay="4900"/>
                                      </p:stCondLst>
                                      <p:iterate type="lt">
                                        <p:tmPct val="10000"/>
                                      </p:iterate>
                                      <p:childTnLst>
                                        <p:set>
                                          <p:cBhvr>
                                            <p:cTn id="104" dur="1" fill="hold">
                                              <p:stCondLst>
                                                <p:cond delay="0"/>
                                              </p:stCondLst>
                                            </p:cTn>
                                            <p:tgtEl>
                                              <p:spTgt spid="193"/>
                                            </p:tgtEl>
                                            <p:attrNameLst>
                                              <p:attrName>style.visibility</p:attrName>
                                            </p:attrNameLst>
                                          </p:cBhvr>
                                          <p:to>
                                            <p:strVal val="visible"/>
                                          </p:to>
                                        </p:set>
                                        <p:anim calcmode="lin" valueType="num">
                                          <p:cBhvr>
                                            <p:cTn id="105" dur="500" fill="hold"/>
                                            <p:tgtEl>
                                              <p:spTgt spid="193"/>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193"/>
                                            </p:tgtEl>
                                            <p:attrNameLst>
                                              <p:attrName>ppt_y</p:attrName>
                                            </p:attrNameLst>
                                          </p:cBhvr>
                                          <p:tavLst>
                                            <p:tav tm="0">
                                              <p:val>
                                                <p:strVal val="#ppt_y"/>
                                              </p:val>
                                            </p:tav>
                                            <p:tav tm="100000">
                                              <p:val>
                                                <p:strVal val="#ppt_y"/>
                                              </p:val>
                                            </p:tav>
                                          </p:tavLst>
                                        </p:anim>
                                        <p:anim calcmode="lin" valueType="num">
                                          <p:cBhvr>
                                            <p:cTn id="107" dur="500" fill="hold"/>
                                            <p:tgtEl>
                                              <p:spTgt spid="193"/>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193"/>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193"/>
                                            </p:tgtEl>
                                          </p:cBhvr>
                                        </p:animEffect>
                                      </p:childTnLst>
                                    </p:cTn>
                                  </p:par>
                                  <p:par>
                                    <p:cTn id="110" presetID="53" presetClass="entr" presetSubtype="16" fill="hold" grpId="0" nodeType="withEffect">
                                      <p:stCondLst>
                                        <p:cond delay="4900"/>
                                      </p:stCondLst>
                                      <p:childTnLst>
                                        <p:set>
                                          <p:cBhvr>
                                            <p:cTn id="111" dur="1" fill="hold">
                                              <p:stCondLst>
                                                <p:cond delay="0"/>
                                              </p:stCondLst>
                                            </p:cTn>
                                            <p:tgtEl>
                                              <p:spTgt spid="203"/>
                                            </p:tgtEl>
                                            <p:attrNameLst>
                                              <p:attrName>style.visibility</p:attrName>
                                            </p:attrNameLst>
                                          </p:cBhvr>
                                          <p:to>
                                            <p:strVal val="visible"/>
                                          </p:to>
                                        </p:set>
                                        <p:anim calcmode="lin" valueType="num">
                                          <p:cBhvr>
                                            <p:cTn id="112" dur="300" fill="hold"/>
                                            <p:tgtEl>
                                              <p:spTgt spid="203"/>
                                            </p:tgtEl>
                                            <p:attrNameLst>
                                              <p:attrName>ppt_w</p:attrName>
                                            </p:attrNameLst>
                                          </p:cBhvr>
                                          <p:tavLst>
                                            <p:tav tm="0">
                                              <p:val>
                                                <p:fltVal val="0"/>
                                              </p:val>
                                            </p:tav>
                                            <p:tav tm="100000">
                                              <p:val>
                                                <p:strVal val="#ppt_w"/>
                                              </p:val>
                                            </p:tav>
                                          </p:tavLst>
                                        </p:anim>
                                        <p:anim calcmode="lin" valueType="num">
                                          <p:cBhvr>
                                            <p:cTn id="113" dur="300" fill="hold"/>
                                            <p:tgtEl>
                                              <p:spTgt spid="203"/>
                                            </p:tgtEl>
                                            <p:attrNameLst>
                                              <p:attrName>ppt_h</p:attrName>
                                            </p:attrNameLst>
                                          </p:cBhvr>
                                          <p:tavLst>
                                            <p:tav tm="0">
                                              <p:val>
                                                <p:fltVal val="0"/>
                                              </p:val>
                                            </p:tav>
                                            <p:tav tm="100000">
                                              <p:val>
                                                <p:strVal val="#ppt_h"/>
                                              </p:val>
                                            </p:tav>
                                          </p:tavLst>
                                        </p:anim>
                                        <p:animEffect transition="in" filter="fade">
                                          <p:cBhvr>
                                            <p:cTn id="114" dur="300"/>
                                            <p:tgtEl>
                                              <p:spTgt spid="203"/>
                                            </p:tgtEl>
                                          </p:cBhvr>
                                        </p:animEffect>
                                      </p:childTnLst>
                                    </p:cTn>
                                  </p:par>
                                  <p:par>
                                    <p:cTn id="115" presetID="6" presetClass="emph" presetSubtype="0" autoRev="1" fill="hold" grpId="1" nodeType="withEffect">
                                      <p:stCondLst>
                                        <p:cond delay="5200"/>
                                      </p:stCondLst>
                                      <p:childTnLst>
                                        <p:animScale>
                                          <p:cBhvr>
                                            <p:cTn id="116" dur="150" fill="hold"/>
                                            <p:tgtEl>
                                              <p:spTgt spid="203"/>
                                            </p:tgtEl>
                                          </p:cBhvr>
                                          <p:by x="110000" y="110000"/>
                                        </p:animScale>
                                      </p:childTnLst>
                                    </p:cTn>
                                  </p:par>
                                  <p:par>
                                    <p:cTn id="117" presetID="2" presetClass="entr" presetSubtype="2" fill="hold" nodeType="withEffect" p14:presetBounceEnd="60000">
                                      <p:stCondLst>
                                        <p:cond delay="5600"/>
                                      </p:stCondLst>
                                      <p:childTnLst>
                                        <p:set>
                                          <p:cBhvr>
                                            <p:cTn id="118" dur="1" fill="hold">
                                              <p:stCondLst>
                                                <p:cond delay="0"/>
                                              </p:stCondLst>
                                            </p:cTn>
                                            <p:tgtEl>
                                              <p:spTgt spid="200"/>
                                            </p:tgtEl>
                                            <p:attrNameLst>
                                              <p:attrName>style.visibility</p:attrName>
                                            </p:attrNameLst>
                                          </p:cBhvr>
                                          <p:to>
                                            <p:strVal val="visible"/>
                                          </p:to>
                                        </p:set>
                                        <p:anim calcmode="lin" valueType="num" p14:bounceEnd="60000">
                                          <p:cBhvr additive="base">
                                            <p:cTn id="119" dur="750" fill="hold"/>
                                            <p:tgtEl>
                                              <p:spTgt spid="200"/>
                                            </p:tgtEl>
                                            <p:attrNameLst>
                                              <p:attrName>ppt_x</p:attrName>
                                            </p:attrNameLst>
                                          </p:cBhvr>
                                          <p:tavLst>
                                            <p:tav tm="0">
                                              <p:val>
                                                <p:strVal val="1+#ppt_w/2"/>
                                              </p:val>
                                            </p:tav>
                                            <p:tav tm="100000">
                                              <p:val>
                                                <p:strVal val="#ppt_x"/>
                                              </p:val>
                                            </p:tav>
                                          </p:tavLst>
                                        </p:anim>
                                        <p:anim calcmode="lin" valueType="num" p14:bounceEnd="60000">
                                          <p:cBhvr additive="base">
                                            <p:cTn id="120" dur="750" fill="hold"/>
                                            <p:tgtEl>
                                              <p:spTgt spid="200"/>
                                            </p:tgtEl>
                                            <p:attrNameLst>
                                              <p:attrName>ppt_y</p:attrName>
                                            </p:attrNameLst>
                                          </p:cBhvr>
                                          <p:tavLst>
                                            <p:tav tm="0">
                                              <p:val>
                                                <p:strVal val="#ppt_y"/>
                                              </p:val>
                                            </p:tav>
                                            <p:tav tm="100000">
                                              <p:val>
                                                <p:strVal val="#ppt_y"/>
                                              </p:val>
                                            </p:tav>
                                          </p:tavLst>
                                        </p:anim>
                                      </p:childTnLst>
                                    </p:cTn>
                                  </p:par>
                                  <p:par>
                                    <p:cTn id="121" presetID="41" presetClass="entr" presetSubtype="0" fill="hold" grpId="0" nodeType="withEffect">
                                      <p:stCondLst>
                                        <p:cond delay="5900"/>
                                      </p:stCondLst>
                                      <p:iterate type="lt">
                                        <p:tmPct val="10000"/>
                                      </p:iterate>
                                      <p:childTnLst>
                                        <p:set>
                                          <p:cBhvr>
                                            <p:cTn id="122" dur="1" fill="hold">
                                              <p:stCondLst>
                                                <p:cond delay="0"/>
                                              </p:stCondLst>
                                            </p:cTn>
                                            <p:tgtEl>
                                              <p:spTgt spid="204"/>
                                            </p:tgtEl>
                                            <p:attrNameLst>
                                              <p:attrName>style.visibility</p:attrName>
                                            </p:attrNameLst>
                                          </p:cBhvr>
                                          <p:to>
                                            <p:strVal val="visible"/>
                                          </p:to>
                                        </p:set>
                                        <p:anim calcmode="lin" valueType="num">
                                          <p:cBhvr>
                                            <p:cTn id="123" dur="500" fill="hold"/>
                                            <p:tgtEl>
                                              <p:spTgt spid="204"/>
                                            </p:tgtEl>
                                            <p:attrNameLst>
                                              <p:attrName>ppt_x</p:attrName>
                                            </p:attrNameLst>
                                          </p:cBhvr>
                                          <p:tavLst>
                                            <p:tav tm="0">
                                              <p:val>
                                                <p:strVal val="#ppt_x"/>
                                              </p:val>
                                            </p:tav>
                                            <p:tav tm="50000">
                                              <p:val>
                                                <p:strVal val="#ppt_x+.1"/>
                                              </p:val>
                                            </p:tav>
                                            <p:tav tm="100000">
                                              <p:val>
                                                <p:strVal val="#ppt_x"/>
                                              </p:val>
                                            </p:tav>
                                          </p:tavLst>
                                        </p:anim>
                                        <p:anim calcmode="lin" valueType="num">
                                          <p:cBhvr>
                                            <p:cTn id="124" dur="500" fill="hold"/>
                                            <p:tgtEl>
                                              <p:spTgt spid="204"/>
                                            </p:tgtEl>
                                            <p:attrNameLst>
                                              <p:attrName>ppt_y</p:attrName>
                                            </p:attrNameLst>
                                          </p:cBhvr>
                                          <p:tavLst>
                                            <p:tav tm="0">
                                              <p:val>
                                                <p:strVal val="#ppt_y"/>
                                              </p:val>
                                            </p:tav>
                                            <p:tav tm="100000">
                                              <p:val>
                                                <p:strVal val="#ppt_y"/>
                                              </p:val>
                                            </p:tav>
                                          </p:tavLst>
                                        </p:anim>
                                        <p:anim calcmode="lin" valueType="num">
                                          <p:cBhvr>
                                            <p:cTn id="125" dur="500" fill="hold"/>
                                            <p:tgtEl>
                                              <p:spTgt spid="204"/>
                                            </p:tgtEl>
                                            <p:attrNameLst>
                                              <p:attrName>ppt_h</p:attrName>
                                            </p:attrNameLst>
                                          </p:cBhvr>
                                          <p:tavLst>
                                            <p:tav tm="0">
                                              <p:val>
                                                <p:strVal val="#ppt_h/10"/>
                                              </p:val>
                                            </p:tav>
                                            <p:tav tm="50000">
                                              <p:val>
                                                <p:strVal val="#ppt_h+.01"/>
                                              </p:val>
                                            </p:tav>
                                            <p:tav tm="100000">
                                              <p:val>
                                                <p:strVal val="#ppt_h"/>
                                              </p:val>
                                            </p:tav>
                                          </p:tavLst>
                                        </p:anim>
                                        <p:anim calcmode="lin" valueType="num">
                                          <p:cBhvr>
                                            <p:cTn id="126" dur="500" fill="hold"/>
                                            <p:tgtEl>
                                              <p:spTgt spid="204"/>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500" tmFilter="0,0; .5, 1; 1, 1"/>
                                            <p:tgtEl>
                                              <p:spTgt spid="204"/>
                                            </p:tgtEl>
                                          </p:cBhvr>
                                        </p:animEffect>
                                      </p:childTnLst>
                                    </p:cTn>
                                  </p:par>
                                  <p:par>
                                    <p:cTn id="128" presetID="53" presetClass="entr" presetSubtype="16" fill="hold" grpId="0" nodeType="withEffect">
                                      <p:stCondLst>
                                        <p:cond delay="5900"/>
                                      </p:stCondLst>
                                      <p:childTnLst>
                                        <p:set>
                                          <p:cBhvr>
                                            <p:cTn id="129" dur="1" fill="hold">
                                              <p:stCondLst>
                                                <p:cond delay="0"/>
                                              </p:stCondLst>
                                            </p:cTn>
                                            <p:tgtEl>
                                              <p:spTgt spid="198"/>
                                            </p:tgtEl>
                                            <p:attrNameLst>
                                              <p:attrName>style.visibility</p:attrName>
                                            </p:attrNameLst>
                                          </p:cBhvr>
                                          <p:to>
                                            <p:strVal val="visible"/>
                                          </p:to>
                                        </p:set>
                                        <p:anim calcmode="lin" valueType="num">
                                          <p:cBhvr>
                                            <p:cTn id="130" dur="300" fill="hold"/>
                                            <p:tgtEl>
                                              <p:spTgt spid="198"/>
                                            </p:tgtEl>
                                            <p:attrNameLst>
                                              <p:attrName>ppt_w</p:attrName>
                                            </p:attrNameLst>
                                          </p:cBhvr>
                                          <p:tavLst>
                                            <p:tav tm="0">
                                              <p:val>
                                                <p:fltVal val="0"/>
                                              </p:val>
                                            </p:tav>
                                            <p:tav tm="100000">
                                              <p:val>
                                                <p:strVal val="#ppt_w"/>
                                              </p:val>
                                            </p:tav>
                                          </p:tavLst>
                                        </p:anim>
                                        <p:anim calcmode="lin" valueType="num">
                                          <p:cBhvr>
                                            <p:cTn id="131" dur="300" fill="hold"/>
                                            <p:tgtEl>
                                              <p:spTgt spid="198"/>
                                            </p:tgtEl>
                                            <p:attrNameLst>
                                              <p:attrName>ppt_h</p:attrName>
                                            </p:attrNameLst>
                                          </p:cBhvr>
                                          <p:tavLst>
                                            <p:tav tm="0">
                                              <p:val>
                                                <p:fltVal val="0"/>
                                              </p:val>
                                            </p:tav>
                                            <p:tav tm="100000">
                                              <p:val>
                                                <p:strVal val="#ppt_h"/>
                                              </p:val>
                                            </p:tav>
                                          </p:tavLst>
                                        </p:anim>
                                        <p:animEffect transition="in" filter="fade">
                                          <p:cBhvr>
                                            <p:cTn id="132" dur="300"/>
                                            <p:tgtEl>
                                              <p:spTgt spid="198"/>
                                            </p:tgtEl>
                                          </p:cBhvr>
                                        </p:animEffect>
                                      </p:childTnLst>
                                    </p:cTn>
                                  </p:par>
                                  <p:par>
                                    <p:cTn id="133" presetID="6" presetClass="emph" presetSubtype="0" autoRev="1" fill="hold" grpId="1" nodeType="withEffect">
                                      <p:stCondLst>
                                        <p:cond delay="6200"/>
                                      </p:stCondLst>
                                      <p:childTnLst>
                                        <p:animScale>
                                          <p:cBhvr>
                                            <p:cTn id="134" dur="150" fill="hold"/>
                                            <p:tgtEl>
                                              <p:spTgt spid="198"/>
                                            </p:tgtEl>
                                          </p:cBhvr>
                                          <p:by x="110000" y="110000"/>
                                        </p:animScale>
                                      </p:childTnLst>
                                    </p:cTn>
                                  </p:par>
                                  <p:par>
                                    <p:cTn id="135" presetID="2" presetClass="entr" presetSubtype="2" fill="hold" nodeType="withEffect" p14:presetBounceEnd="60000">
                                      <p:stCondLst>
                                        <p:cond delay="6600"/>
                                      </p:stCondLst>
                                      <p:childTnLst>
                                        <p:set>
                                          <p:cBhvr>
                                            <p:cTn id="136" dur="1" fill="hold">
                                              <p:stCondLst>
                                                <p:cond delay="0"/>
                                              </p:stCondLst>
                                            </p:cTn>
                                            <p:tgtEl>
                                              <p:spTgt spid="195"/>
                                            </p:tgtEl>
                                            <p:attrNameLst>
                                              <p:attrName>style.visibility</p:attrName>
                                            </p:attrNameLst>
                                          </p:cBhvr>
                                          <p:to>
                                            <p:strVal val="visible"/>
                                          </p:to>
                                        </p:set>
                                        <p:anim calcmode="lin" valueType="num" p14:bounceEnd="60000">
                                          <p:cBhvr additive="base">
                                            <p:cTn id="137" dur="750" fill="hold"/>
                                            <p:tgtEl>
                                              <p:spTgt spid="195"/>
                                            </p:tgtEl>
                                            <p:attrNameLst>
                                              <p:attrName>ppt_x</p:attrName>
                                            </p:attrNameLst>
                                          </p:cBhvr>
                                          <p:tavLst>
                                            <p:tav tm="0">
                                              <p:val>
                                                <p:strVal val="1+#ppt_w/2"/>
                                              </p:val>
                                            </p:tav>
                                            <p:tav tm="100000">
                                              <p:val>
                                                <p:strVal val="#ppt_x"/>
                                              </p:val>
                                            </p:tav>
                                          </p:tavLst>
                                        </p:anim>
                                        <p:anim calcmode="lin" valueType="num" p14:bounceEnd="60000">
                                          <p:cBhvr additive="base">
                                            <p:cTn id="138" dur="750" fill="hold"/>
                                            <p:tgtEl>
                                              <p:spTgt spid="195"/>
                                            </p:tgtEl>
                                            <p:attrNameLst>
                                              <p:attrName>ppt_y</p:attrName>
                                            </p:attrNameLst>
                                          </p:cBhvr>
                                          <p:tavLst>
                                            <p:tav tm="0">
                                              <p:val>
                                                <p:strVal val="#ppt_y"/>
                                              </p:val>
                                            </p:tav>
                                            <p:tav tm="100000">
                                              <p:val>
                                                <p:strVal val="#ppt_y"/>
                                              </p:val>
                                            </p:tav>
                                          </p:tavLst>
                                        </p:anim>
                                      </p:childTnLst>
                                    </p:cTn>
                                  </p:par>
                                  <p:par>
                                    <p:cTn id="139" presetID="41" presetClass="entr" presetSubtype="0" fill="hold" grpId="0" nodeType="withEffect">
                                      <p:stCondLst>
                                        <p:cond delay="6900"/>
                                      </p:stCondLst>
                                      <p:iterate type="lt">
                                        <p:tmPct val="10000"/>
                                      </p:iterate>
                                      <p:childTnLst>
                                        <p:set>
                                          <p:cBhvr>
                                            <p:cTn id="140" dur="1" fill="hold">
                                              <p:stCondLst>
                                                <p:cond delay="0"/>
                                              </p:stCondLst>
                                            </p:cTn>
                                            <p:tgtEl>
                                              <p:spTgt spid="199"/>
                                            </p:tgtEl>
                                            <p:attrNameLst>
                                              <p:attrName>style.visibility</p:attrName>
                                            </p:attrNameLst>
                                          </p:cBhvr>
                                          <p:to>
                                            <p:strVal val="visible"/>
                                          </p:to>
                                        </p:set>
                                        <p:anim calcmode="lin" valueType="num">
                                          <p:cBhvr>
                                            <p:cTn id="141" dur="500" fill="hold"/>
                                            <p:tgtEl>
                                              <p:spTgt spid="199"/>
                                            </p:tgtEl>
                                            <p:attrNameLst>
                                              <p:attrName>ppt_x</p:attrName>
                                            </p:attrNameLst>
                                          </p:cBhvr>
                                          <p:tavLst>
                                            <p:tav tm="0">
                                              <p:val>
                                                <p:strVal val="#ppt_x"/>
                                              </p:val>
                                            </p:tav>
                                            <p:tav tm="50000">
                                              <p:val>
                                                <p:strVal val="#ppt_x+.1"/>
                                              </p:val>
                                            </p:tav>
                                            <p:tav tm="100000">
                                              <p:val>
                                                <p:strVal val="#ppt_x"/>
                                              </p:val>
                                            </p:tav>
                                          </p:tavLst>
                                        </p:anim>
                                        <p:anim calcmode="lin" valueType="num">
                                          <p:cBhvr>
                                            <p:cTn id="142" dur="500" fill="hold"/>
                                            <p:tgtEl>
                                              <p:spTgt spid="199"/>
                                            </p:tgtEl>
                                            <p:attrNameLst>
                                              <p:attrName>ppt_y</p:attrName>
                                            </p:attrNameLst>
                                          </p:cBhvr>
                                          <p:tavLst>
                                            <p:tav tm="0">
                                              <p:val>
                                                <p:strVal val="#ppt_y"/>
                                              </p:val>
                                            </p:tav>
                                            <p:tav tm="100000">
                                              <p:val>
                                                <p:strVal val="#ppt_y"/>
                                              </p:val>
                                            </p:tav>
                                          </p:tavLst>
                                        </p:anim>
                                        <p:anim calcmode="lin" valueType="num">
                                          <p:cBhvr>
                                            <p:cTn id="143" dur="500" fill="hold"/>
                                            <p:tgtEl>
                                              <p:spTgt spid="199"/>
                                            </p:tgtEl>
                                            <p:attrNameLst>
                                              <p:attrName>ppt_h</p:attrName>
                                            </p:attrNameLst>
                                          </p:cBhvr>
                                          <p:tavLst>
                                            <p:tav tm="0">
                                              <p:val>
                                                <p:strVal val="#ppt_h/10"/>
                                              </p:val>
                                            </p:tav>
                                            <p:tav tm="50000">
                                              <p:val>
                                                <p:strVal val="#ppt_h+.01"/>
                                              </p:val>
                                            </p:tav>
                                            <p:tav tm="100000">
                                              <p:val>
                                                <p:strVal val="#ppt_h"/>
                                              </p:val>
                                            </p:tav>
                                          </p:tavLst>
                                        </p:anim>
                                        <p:anim calcmode="lin" valueType="num">
                                          <p:cBhvr>
                                            <p:cTn id="144" dur="500" fill="hold"/>
                                            <p:tgtEl>
                                              <p:spTgt spid="199"/>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500" tmFilter="0,0; .5, 1; 1, 1"/>
                                            <p:tgtEl>
                                              <p:spTgt spid="199"/>
                                            </p:tgtEl>
                                          </p:cBhvr>
                                        </p:animEffect>
                                      </p:childTnLst>
                                    </p:cTn>
                                  </p:par>
                                </p:childTnLst>
                              </p:cTn>
                            </p:par>
                            <p:par>
                              <p:cTn id="146" fill="hold">
                                <p:stCondLst>
                                  <p:cond delay="9900"/>
                                </p:stCondLst>
                                <p:childTnLst>
                                  <p:par>
                                    <p:cTn id="147" presetID="10" presetClass="entr" presetSubtype="0" fill="hold" grpId="0" nodeType="after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1" grpId="0"/>
          <p:bldP spid="177" grpId="0" animBg="1"/>
          <p:bldP spid="177" grpId="1" animBg="1"/>
          <p:bldP spid="178" grpId="0"/>
          <p:bldP spid="182" grpId="0" animBg="1"/>
          <p:bldP spid="182" grpId="1" animBg="1"/>
          <p:bldP spid="183" grpId="0"/>
          <p:bldP spid="187" grpId="0" animBg="1"/>
          <p:bldP spid="187" grpId="1" animBg="1"/>
          <p:bldP spid="188" grpId="0"/>
          <p:bldP spid="192" grpId="0" animBg="1"/>
          <p:bldP spid="192" grpId="1" animBg="1"/>
          <p:bldP spid="193" grpId="0"/>
          <p:bldP spid="194" grpId="0" animBg="1"/>
          <p:bldP spid="194" grpId="1" animBg="1"/>
          <p:bldP spid="198" grpId="0" animBg="1"/>
          <p:bldP spid="198" grpId="1" animBg="1"/>
          <p:bldP spid="199" grpId="0"/>
          <p:bldP spid="203" grpId="0" animBg="1"/>
          <p:bldP spid="203" grpId="1" animBg="1"/>
          <p:bldP spid="204" grpId="0"/>
          <p:bldP spid="207"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left)">
                                          <p:cBhvr>
                                            <p:cTn id="7" dur="500"/>
                                            <p:tgtEl>
                                              <p:spTgt spid="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fade">
                                          <p:cBhvr>
                                            <p:cTn id="11" dur="500"/>
                                            <p:tgtEl>
                                              <p:spTgt spid="20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1000"/>
                                            <p:tgtEl>
                                              <p:spTgt spid="206"/>
                                            </p:tgtEl>
                                          </p:cBhvr>
                                        </p:animEffect>
                                        <p:anim calcmode="lin" valueType="num">
                                          <p:cBhvr>
                                            <p:cTn id="16" dur="1000" fill="hold"/>
                                            <p:tgtEl>
                                              <p:spTgt spid="206"/>
                                            </p:tgtEl>
                                            <p:attrNameLst>
                                              <p:attrName>ppt_x</p:attrName>
                                            </p:attrNameLst>
                                          </p:cBhvr>
                                          <p:tavLst>
                                            <p:tav tm="0">
                                              <p:val>
                                                <p:strVal val="#ppt_x"/>
                                              </p:val>
                                            </p:tav>
                                            <p:tav tm="100000">
                                              <p:val>
                                                <p:strVal val="#ppt_x"/>
                                              </p:val>
                                            </p:tav>
                                          </p:tavLst>
                                        </p:anim>
                                        <p:anim calcmode="lin" valueType="num">
                                          <p:cBhvr>
                                            <p:cTn id="17" dur="1000" fill="hold"/>
                                            <p:tgtEl>
                                              <p:spTgt spid="20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wipe(left)">
                                          <p:cBhvr>
                                            <p:cTn id="21" dur="500"/>
                                            <p:tgtEl>
                                              <p:spTgt spid="207"/>
                                            </p:tgtEl>
                                          </p:cBhvr>
                                        </p:animEffect>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500"/>
                                      </p:stCondLst>
                                      <p:childTnLst>
                                        <p:set>
                                          <p:cBhvr>
                                            <p:cTn id="32" dur="1" fill="hold">
                                              <p:stCondLst>
                                                <p:cond delay="0"/>
                                              </p:stCondLst>
                                            </p:cTn>
                                            <p:tgtEl>
                                              <p:spTgt spid="194"/>
                                            </p:tgtEl>
                                            <p:attrNameLst>
                                              <p:attrName>style.visibility</p:attrName>
                                            </p:attrNameLst>
                                          </p:cBhvr>
                                          <p:to>
                                            <p:strVal val="visible"/>
                                          </p:to>
                                        </p:set>
                                        <p:anim calcmode="lin" valueType="num">
                                          <p:cBhvr>
                                            <p:cTn id="33" dur="300" fill="hold"/>
                                            <p:tgtEl>
                                              <p:spTgt spid="194"/>
                                            </p:tgtEl>
                                            <p:attrNameLst>
                                              <p:attrName>ppt_w</p:attrName>
                                            </p:attrNameLst>
                                          </p:cBhvr>
                                          <p:tavLst>
                                            <p:tav tm="0">
                                              <p:val>
                                                <p:fltVal val="0"/>
                                              </p:val>
                                            </p:tav>
                                            <p:tav tm="100000">
                                              <p:val>
                                                <p:strVal val="#ppt_w"/>
                                              </p:val>
                                            </p:tav>
                                          </p:tavLst>
                                        </p:anim>
                                        <p:anim calcmode="lin" valueType="num">
                                          <p:cBhvr>
                                            <p:cTn id="34" dur="300" fill="hold"/>
                                            <p:tgtEl>
                                              <p:spTgt spid="194"/>
                                            </p:tgtEl>
                                            <p:attrNameLst>
                                              <p:attrName>ppt_h</p:attrName>
                                            </p:attrNameLst>
                                          </p:cBhvr>
                                          <p:tavLst>
                                            <p:tav tm="0">
                                              <p:val>
                                                <p:fltVal val="0"/>
                                              </p:val>
                                            </p:tav>
                                            <p:tav tm="100000">
                                              <p:val>
                                                <p:strVal val="#ppt_h"/>
                                              </p:val>
                                            </p:tav>
                                          </p:tavLst>
                                        </p:anim>
                                        <p:animEffect transition="in" filter="fade">
                                          <p:cBhvr>
                                            <p:cTn id="35" dur="300"/>
                                            <p:tgtEl>
                                              <p:spTgt spid="194"/>
                                            </p:tgtEl>
                                          </p:cBhvr>
                                        </p:animEffect>
                                      </p:childTnLst>
                                    </p:cTn>
                                  </p:par>
                                  <p:par>
                                    <p:cTn id="36" presetID="6" presetClass="emph" presetSubtype="0" autoRev="1" fill="hold" grpId="1" nodeType="withEffect">
                                      <p:stCondLst>
                                        <p:cond delay="800"/>
                                      </p:stCondLst>
                                      <p:childTnLst>
                                        <p:animScale>
                                          <p:cBhvr>
                                            <p:cTn id="37" dur="150" fill="hold"/>
                                            <p:tgtEl>
                                              <p:spTgt spid="194"/>
                                            </p:tgtEl>
                                          </p:cBhvr>
                                          <p:by x="110000" y="110000"/>
                                        </p:animScale>
                                      </p:childTnLst>
                                    </p:cTn>
                                  </p:par>
                                  <p:par>
                                    <p:cTn id="38" presetID="53" presetClass="entr" presetSubtype="16" fill="hold" grpId="0" nodeType="withEffect">
                                      <p:stCondLst>
                                        <p:cond delay="900"/>
                                      </p:stCondLst>
                                      <p:childTnLst>
                                        <p:set>
                                          <p:cBhvr>
                                            <p:cTn id="39" dur="1" fill="hold">
                                              <p:stCondLst>
                                                <p:cond delay="0"/>
                                              </p:stCondLst>
                                            </p:cTn>
                                            <p:tgtEl>
                                              <p:spTgt spid="177"/>
                                            </p:tgtEl>
                                            <p:attrNameLst>
                                              <p:attrName>style.visibility</p:attrName>
                                            </p:attrNameLst>
                                          </p:cBhvr>
                                          <p:to>
                                            <p:strVal val="visible"/>
                                          </p:to>
                                        </p:set>
                                        <p:anim calcmode="lin" valueType="num">
                                          <p:cBhvr>
                                            <p:cTn id="40" dur="300" fill="hold"/>
                                            <p:tgtEl>
                                              <p:spTgt spid="177"/>
                                            </p:tgtEl>
                                            <p:attrNameLst>
                                              <p:attrName>ppt_w</p:attrName>
                                            </p:attrNameLst>
                                          </p:cBhvr>
                                          <p:tavLst>
                                            <p:tav tm="0">
                                              <p:val>
                                                <p:fltVal val="0"/>
                                              </p:val>
                                            </p:tav>
                                            <p:tav tm="100000">
                                              <p:val>
                                                <p:strVal val="#ppt_w"/>
                                              </p:val>
                                            </p:tav>
                                          </p:tavLst>
                                        </p:anim>
                                        <p:anim calcmode="lin" valueType="num">
                                          <p:cBhvr>
                                            <p:cTn id="41" dur="300" fill="hold"/>
                                            <p:tgtEl>
                                              <p:spTgt spid="177"/>
                                            </p:tgtEl>
                                            <p:attrNameLst>
                                              <p:attrName>ppt_h</p:attrName>
                                            </p:attrNameLst>
                                          </p:cBhvr>
                                          <p:tavLst>
                                            <p:tav tm="0">
                                              <p:val>
                                                <p:fltVal val="0"/>
                                              </p:val>
                                            </p:tav>
                                            <p:tav tm="100000">
                                              <p:val>
                                                <p:strVal val="#ppt_h"/>
                                              </p:val>
                                            </p:tav>
                                          </p:tavLst>
                                        </p:anim>
                                        <p:animEffect transition="in" filter="fade">
                                          <p:cBhvr>
                                            <p:cTn id="42" dur="300"/>
                                            <p:tgtEl>
                                              <p:spTgt spid="177"/>
                                            </p:tgtEl>
                                          </p:cBhvr>
                                        </p:animEffect>
                                      </p:childTnLst>
                                    </p:cTn>
                                  </p:par>
                                  <p:par>
                                    <p:cTn id="43" presetID="6" presetClass="emph" presetSubtype="0" autoRev="1" fill="hold" grpId="1" nodeType="withEffect">
                                      <p:stCondLst>
                                        <p:cond delay="1200"/>
                                      </p:stCondLst>
                                      <p:childTnLst>
                                        <p:animScale>
                                          <p:cBhvr>
                                            <p:cTn id="44" dur="150" fill="hold"/>
                                            <p:tgtEl>
                                              <p:spTgt spid="177"/>
                                            </p:tgtEl>
                                          </p:cBhvr>
                                          <p:by x="110000" y="110000"/>
                                        </p:animScale>
                                      </p:childTnLst>
                                    </p:cTn>
                                  </p:par>
                                  <p:par>
                                    <p:cTn id="45" presetID="2" presetClass="entr" presetSubtype="2" fill="hold" nodeType="withEffect">
                                      <p:stCondLst>
                                        <p:cond delay="1600"/>
                                      </p:stCondLst>
                                      <p:childTnLst>
                                        <p:set>
                                          <p:cBhvr>
                                            <p:cTn id="46" dur="1" fill="hold">
                                              <p:stCondLst>
                                                <p:cond delay="0"/>
                                              </p:stCondLst>
                                            </p:cTn>
                                            <p:tgtEl>
                                              <p:spTgt spid="167"/>
                                            </p:tgtEl>
                                            <p:attrNameLst>
                                              <p:attrName>style.visibility</p:attrName>
                                            </p:attrNameLst>
                                          </p:cBhvr>
                                          <p:to>
                                            <p:strVal val="visible"/>
                                          </p:to>
                                        </p:set>
                                        <p:anim calcmode="lin" valueType="num">
                                          <p:cBhvr additive="base">
                                            <p:cTn id="47" dur="750" fill="hold"/>
                                            <p:tgtEl>
                                              <p:spTgt spid="167"/>
                                            </p:tgtEl>
                                            <p:attrNameLst>
                                              <p:attrName>ppt_x</p:attrName>
                                            </p:attrNameLst>
                                          </p:cBhvr>
                                          <p:tavLst>
                                            <p:tav tm="0">
                                              <p:val>
                                                <p:strVal val="1+#ppt_w/2"/>
                                              </p:val>
                                            </p:tav>
                                            <p:tav tm="100000">
                                              <p:val>
                                                <p:strVal val="#ppt_x"/>
                                              </p:val>
                                            </p:tav>
                                          </p:tavLst>
                                        </p:anim>
                                        <p:anim calcmode="lin" valueType="num">
                                          <p:cBhvr additive="base">
                                            <p:cTn id="48" dur="750" fill="hold"/>
                                            <p:tgtEl>
                                              <p:spTgt spid="167"/>
                                            </p:tgtEl>
                                            <p:attrNameLst>
                                              <p:attrName>ppt_y</p:attrName>
                                            </p:attrNameLst>
                                          </p:cBhvr>
                                          <p:tavLst>
                                            <p:tav tm="0">
                                              <p:val>
                                                <p:strVal val="#ppt_y"/>
                                              </p:val>
                                            </p:tav>
                                            <p:tav tm="100000">
                                              <p:val>
                                                <p:strVal val="#ppt_y"/>
                                              </p:val>
                                            </p:tav>
                                          </p:tavLst>
                                        </p:anim>
                                      </p:childTnLst>
                                    </p:cTn>
                                  </p:par>
                                  <p:par>
                                    <p:cTn id="49" presetID="41" presetClass="entr" presetSubtype="0" fill="hold" grpId="0" nodeType="withEffect">
                                      <p:stCondLst>
                                        <p:cond delay="1900"/>
                                      </p:stCondLst>
                                      <p:iterate type="lt">
                                        <p:tmPct val="10000"/>
                                      </p:iterate>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78"/>
                                            </p:tgtEl>
                                            <p:attrNameLst>
                                              <p:attrName>ppt_y</p:attrName>
                                            </p:attrNameLst>
                                          </p:cBhvr>
                                          <p:tavLst>
                                            <p:tav tm="0">
                                              <p:val>
                                                <p:strVal val="#ppt_y"/>
                                              </p:val>
                                            </p:tav>
                                            <p:tav tm="100000">
                                              <p:val>
                                                <p:strVal val="#ppt_y"/>
                                              </p:val>
                                            </p:tav>
                                          </p:tavLst>
                                        </p:anim>
                                        <p:anim calcmode="lin" valueType="num">
                                          <p:cBhvr>
                                            <p:cTn id="53" dur="500" fill="hold"/>
                                            <p:tgtEl>
                                              <p:spTgt spid="178"/>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78"/>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78"/>
                                            </p:tgtEl>
                                          </p:cBhvr>
                                        </p:animEffect>
                                      </p:childTnLst>
                                    </p:cTn>
                                  </p:par>
                                  <p:par>
                                    <p:cTn id="56" presetID="53" presetClass="entr" presetSubtype="16" fill="hold" grpId="0" nodeType="withEffect">
                                      <p:stCondLst>
                                        <p:cond delay="1900"/>
                                      </p:stCondLst>
                                      <p:childTnLst>
                                        <p:set>
                                          <p:cBhvr>
                                            <p:cTn id="57" dur="1" fill="hold">
                                              <p:stCondLst>
                                                <p:cond delay="0"/>
                                              </p:stCondLst>
                                            </p:cTn>
                                            <p:tgtEl>
                                              <p:spTgt spid="182"/>
                                            </p:tgtEl>
                                            <p:attrNameLst>
                                              <p:attrName>style.visibility</p:attrName>
                                            </p:attrNameLst>
                                          </p:cBhvr>
                                          <p:to>
                                            <p:strVal val="visible"/>
                                          </p:to>
                                        </p:set>
                                        <p:anim calcmode="lin" valueType="num">
                                          <p:cBhvr>
                                            <p:cTn id="58" dur="300" fill="hold"/>
                                            <p:tgtEl>
                                              <p:spTgt spid="182"/>
                                            </p:tgtEl>
                                            <p:attrNameLst>
                                              <p:attrName>ppt_w</p:attrName>
                                            </p:attrNameLst>
                                          </p:cBhvr>
                                          <p:tavLst>
                                            <p:tav tm="0">
                                              <p:val>
                                                <p:fltVal val="0"/>
                                              </p:val>
                                            </p:tav>
                                            <p:tav tm="100000">
                                              <p:val>
                                                <p:strVal val="#ppt_w"/>
                                              </p:val>
                                            </p:tav>
                                          </p:tavLst>
                                        </p:anim>
                                        <p:anim calcmode="lin" valueType="num">
                                          <p:cBhvr>
                                            <p:cTn id="59" dur="300" fill="hold"/>
                                            <p:tgtEl>
                                              <p:spTgt spid="182"/>
                                            </p:tgtEl>
                                            <p:attrNameLst>
                                              <p:attrName>ppt_h</p:attrName>
                                            </p:attrNameLst>
                                          </p:cBhvr>
                                          <p:tavLst>
                                            <p:tav tm="0">
                                              <p:val>
                                                <p:fltVal val="0"/>
                                              </p:val>
                                            </p:tav>
                                            <p:tav tm="100000">
                                              <p:val>
                                                <p:strVal val="#ppt_h"/>
                                              </p:val>
                                            </p:tav>
                                          </p:tavLst>
                                        </p:anim>
                                        <p:animEffect transition="in" filter="fade">
                                          <p:cBhvr>
                                            <p:cTn id="60" dur="300"/>
                                            <p:tgtEl>
                                              <p:spTgt spid="182"/>
                                            </p:tgtEl>
                                          </p:cBhvr>
                                        </p:animEffect>
                                      </p:childTnLst>
                                    </p:cTn>
                                  </p:par>
                                  <p:par>
                                    <p:cTn id="61" presetID="6" presetClass="emph" presetSubtype="0" autoRev="1" fill="hold" grpId="1" nodeType="withEffect">
                                      <p:stCondLst>
                                        <p:cond delay="2200"/>
                                      </p:stCondLst>
                                      <p:childTnLst>
                                        <p:animScale>
                                          <p:cBhvr>
                                            <p:cTn id="62" dur="150" fill="hold"/>
                                            <p:tgtEl>
                                              <p:spTgt spid="182"/>
                                            </p:tgtEl>
                                          </p:cBhvr>
                                          <p:by x="110000" y="110000"/>
                                        </p:animScale>
                                      </p:childTnLst>
                                    </p:cTn>
                                  </p:par>
                                  <p:par>
                                    <p:cTn id="63" presetID="2" presetClass="entr" presetSubtype="2" fill="hold" nodeType="withEffect">
                                      <p:stCondLst>
                                        <p:cond delay="2600"/>
                                      </p:stCondLst>
                                      <p:childTnLst>
                                        <p:set>
                                          <p:cBhvr>
                                            <p:cTn id="64" dur="1" fill="hold">
                                              <p:stCondLst>
                                                <p:cond delay="0"/>
                                              </p:stCondLst>
                                            </p:cTn>
                                            <p:tgtEl>
                                              <p:spTgt spid="179"/>
                                            </p:tgtEl>
                                            <p:attrNameLst>
                                              <p:attrName>style.visibility</p:attrName>
                                            </p:attrNameLst>
                                          </p:cBhvr>
                                          <p:to>
                                            <p:strVal val="visible"/>
                                          </p:to>
                                        </p:set>
                                        <p:anim calcmode="lin" valueType="num">
                                          <p:cBhvr additive="base">
                                            <p:cTn id="65" dur="750" fill="hold"/>
                                            <p:tgtEl>
                                              <p:spTgt spid="179"/>
                                            </p:tgtEl>
                                            <p:attrNameLst>
                                              <p:attrName>ppt_x</p:attrName>
                                            </p:attrNameLst>
                                          </p:cBhvr>
                                          <p:tavLst>
                                            <p:tav tm="0">
                                              <p:val>
                                                <p:strVal val="1+#ppt_w/2"/>
                                              </p:val>
                                            </p:tav>
                                            <p:tav tm="100000">
                                              <p:val>
                                                <p:strVal val="#ppt_x"/>
                                              </p:val>
                                            </p:tav>
                                          </p:tavLst>
                                        </p:anim>
                                        <p:anim calcmode="lin" valueType="num">
                                          <p:cBhvr additive="base">
                                            <p:cTn id="66" dur="750" fill="hold"/>
                                            <p:tgtEl>
                                              <p:spTgt spid="179"/>
                                            </p:tgtEl>
                                            <p:attrNameLst>
                                              <p:attrName>ppt_y</p:attrName>
                                            </p:attrNameLst>
                                          </p:cBhvr>
                                          <p:tavLst>
                                            <p:tav tm="0">
                                              <p:val>
                                                <p:strVal val="#ppt_y"/>
                                              </p:val>
                                            </p:tav>
                                            <p:tav tm="100000">
                                              <p:val>
                                                <p:strVal val="#ppt_y"/>
                                              </p:val>
                                            </p:tav>
                                          </p:tavLst>
                                        </p:anim>
                                      </p:childTnLst>
                                    </p:cTn>
                                  </p:par>
                                  <p:par>
                                    <p:cTn id="67" presetID="41" presetClass="entr" presetSubtype="0" fill="hold" grpId="0" nodeType="withEffect">
                                      <p:stCondLst>
                                        <p:cond delay="2900"/>
                                      </p:stCondLst>
                                      <p:iterate type="lt">
                                        <p:tmPct val="10000"/>
                                      </p:iterate>
                                      <p:childTnLst>
                                        <p:set>
                                          <p:cBhvr>
                                            <p:cTn id="68" dur="1" fill="hold">
                                              <p:stCondLst>
                                                <p:cond delay="0"/>
                                              </p:stCondLst>
                                            </p:cTn>
                                            <p:tgtEl>
                                              <p:spTgt spid="183"/>
                                            </p:tgtEl>
                                            <p:attrNameLst>
                                              <p:attrName>style.visibility</p:attrName>
                                            </p:attrNameLst>
                                          </p:cBhvr>
                                          <p:to>
                                            <p:strVal val="visible"/>
                                          </p:to>
                                        </p:set>
                                        <p:anim calcmode="lin" valueType="num">
                                          <p:cBhvr>
                                            <p:cTn id="69" dur="500" fill="hold"/>
                                            <p:tgtEl>
                                              <p:spTgt spid="183"/>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83"/>
                                            </p:tgtEl>
                                            <p:attrNameLst>
                                              <p:attrName>ppt_y</p:attrName>
                                            </p:attrNameLst>
                                          </p:cBhvr>
                                          <p:tavLst>
                                            <p:tav tm="0">
                                              <p:val>
                                                <p:strVal val="#ppt_y"/>
                                              </p:val>
                                            </p:tav>
                                            <p:tav tm="100000">
                                              <p:val>
                                                <p:strVal val="#ppt_y"/>
                                              </p:val>
                                            </p:tav>
                                          </p:tavLst>
                                        </p:anim>
                                        <p:anim calcmode="lin" valueType="num">
                                          <p:cBhvr>
                                            <p:cTn id="71" dur="500" fill="hold"/>
                                            <p:tgtEl>
                                              <p:spTgt spid="183"/>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83"/>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83"/>
                                            </p:tgtEl>
                                          </p:cBhvr>
                                        </p:animEffect>
                                      </p:childTnLst>
                                    </p:cTn>
                                  </p:par>
                                  <p:par>
                                    <p:cTn id="74" presetID="53" presetClass="entr" presetSubtype="16" fill="hold" grpId="0" nodeType="withEffect">
                                      <p:stCondLst>
                                        <p:cond delay="2900"/>
                                      </p:stCondLst>
                                      <p:childTnLst>
                                        <p:set>
                                          <p:cBhvr>
                                            <p:cTn id="75" dur="1" fill="hold">
                                              <p:stCondLst>
                                                <p:cond delay="0"/>
                                              </p:stCondLst>
                                            </p:cTn>
                                            <p:tgtEl>
                                              <p:spTgt spid="187"/>
                                            </p:tgtEl>
                                            <p:attrNameLst>
                                              <p:attrName>style.visibility</p:attrName>
                                            </p:attrNameLst>
                                          </p:cBhvr>
                                          <p:to>
                                            <p:strVal val="visible"/>
                                          </p:to>
                                        </p:set>
                                        <p:anim calcmode="lin" valueType="num">
                                          <p:cBhvr>
                                            <p:cTn id="76" dur="300" fill="hold"/>
                                            <p:tgtEl>
                                              <p:spTgt spid="187"/>
                                            </p:tgtEl>
                                            <p:attrNameLst>
                                              <p:attrName>ppt_w</p:attrName>
                                            </p:attrNameLst>
                                          </p:cBhvr>
                                          <p:tavLst>
                                            <p:tav tm="0">
                                              <p:val>
                                                <p:fltVal val="0"/>
                                              </p:val>
                                            </p:tav>
                                            <p:tav tm="100000">
                                              <p:val>
                                                <p:strVal val="#ppt_w"/>
                                              </p:val>
                                            </p:tav>
                                          </p:tavLst>
                                        </p:anim>
                                        <p:anim calcmode="lin" valueType="num">
                                          <p:cBhvr>
                                            <p:cTn id="77" dur="300" fill="hold"/>
                                            <p:tgtEl>
                                              <p:spTgt spid="187"/>
                                            </p:tgtEl>
                                            <p:attrNameLst>
                                              <p:attrName>ppt_h</p:attrName>
                                            </p:attrNameLst>
                                          </p:cBhvr>
                                          <p:tavLst>
                                            <p:tav tm="0">
                                              <p:val>
                                                <p:fltVal val="0"/>
                                              </p:val>
                                            </p:tav>
                                            <p:tav tm="100000">
                                              <p:val>
                                                <p:strVal val="#ppt_h"/>
                                              </p:val>
                                            </p:tav>
                                          </p:tavLst>
                                        </p:anim>
                                        <p:animEffect transition="in" filter="fade">
                                          <p:cBhvr>
                                            <p:cTn id="78" dur="300"/>
                                            <p:tgtEl>
                                              <p:spTgt spid="187"/>
                                            </p:tgtEl>
                                          </p:cBhvr>
                                        </p:animEffect>
                                      </p:childTnLst>
                                    </p:cTn>
                                  </p:par>
                                  <p:par>
                                    <p:cTn id="79" presetID="6" presetClass="emph" presetSubtype="0" autoRev="1" fill="hold" grpId="1" nodeType="withEffect">
                                      <p:stCondLst>
                                        <p:cond delay="3200"/>
                                      </p:stCondLst>
                                      <p:childTnLst>
                                        <p:animScale>
                                          <p:cBhvr>
                                            <p:cTn id="80" dur="150" fill="hold"/>
                                            <p:tgtEl>
                                              <p:spTgt spid="187"/>
                                            </p:tgtEl>
                                          </p:cBhvr>
                                          <p:by x="110000" y="110000"/>
                                        </p:animScale>
                                      </p:childTnLst>
                                    </p:cTn>
                                  </p:par>
                                  <p:par>
                                    <p:cTn id="81" presetID="2" presetClass="entr" presetSubtype="2" fill="hold" nodeType="withEffect">
                                      <p:stCondLst>
                                        <p:cond delay="3600"/>
                                      </p:stCondLst>
                                      <p:childTnLst>
                                        <p:set>
                                          <p:cBhvr>
                                            <p:cTn id="82" dur="1" fill="hold">
                                              <p:stCondLst>
                                                <p:cond delay="0"/>
                                              </p:stCondLst>
                                            </p:cTn>
                                            <p:tgtEl>
                                              <p:spTgt spid="184"/>
                                            </p:tgtEl>
                                            <p:attrNameLst>
                                              <p:attrName>style.visibility</p:attrName>
                                            </p:attrNameLst>
                                          </p:cBhvr>
                                          <p:to>
                                            <p:strVal val="visible"/>
                                          </p:to>
                                        </p:set>
                                        <p:anim calcmode="lin" valueType="num">
                                          <p:cBhvr additive="base">
                                            <p:cTn id="83" dur="750" fill="hold"/>
                                            <p:tgtEl>
                                              <p:spTgt spid="184"/>
                                            </p:tgtEl>
                                            <p:attrNameLst>
                                              <p:attrName>ppt_x</p:attrName>
                                            </p:attrNameLst>
                                          </p:cBhvr>
                                          <p:tavLst>
                                            <p:tav tm="0">
                                              <p:val>
                                                <p:strVal val="1+#ppt_w/2"/>
                                              </p:val>
                                            </p:tav>
                                            <p:tav tm="100000">
                                              <p:val>
                                                <p:strVal val="#ppt_x"/>
                                              </p:val>
                                            </p:tav>
                                          </p:tavLst>
                                        </p:anim>
                                        <p:anim calcmode="lin" valueType="num">
                                          <p:cBhvr additive="base">
                                            <p:cTn id="84" dur="750" fill="hold"/>
                                            <p:tgtEl>
                                              <p:spTgt spid="184"/>
                                            </p:tgtEl>
                                            <p:attrNameLst>
                                              <p:attrName>ppt_y</p:attrName>
                                            </p:attrNameLst>
                                          </p:cBhvr>
                                          <p:tavLst>
                                            <p:tav tm="0">
                                              <p:val>
                                                <p:strVal val="#ppt_y"/>
                                              </p:val>
                                            </p:tav>
                                            <p:tav tm="100000">
                                              <p:val>
                                                <p:strVal val="#ppt_y"/>
                                              </p:val>
                                            </p:tav>
                                          </p:tavLst>
                                        </p:anim>
                                      </p:childTnLst>
                                    </p:cTn>
                                  </p:par>
                                  <p:par>
                                    <p:cTn id="85" presetID="41" presetClass="entr" presetSubtype="0" fill="hold" grpId="0" nodeType="withEffect">
                                      <p:stCondLst>
                                        <p:cond delay="3900"/>
                                      </p:stCondLst>
                                      <p:iterate type="lt">
                                        <p:tmPct val="10000"/>
                                      </p:iterate>
                                      <p:childTnLst>
                                        <p:set>
                                          <p:cBhvr>
                                            <p:cTn id="86" dur="1" fill="hold">
                                              <p:stCondLst>
                                                <p:cond delay="0"/>
                                              </p:stCondLst>
                                            </p:cTn>
                                            <p:tgtEl>
                                              <p:spTgt spid="188"/>
                                            </p:tgtEl>
                                            <p:attrNameLst>
                                              <p:attrName>style.visibility</p:attrName>
                                            </p:attrNameLst>
                                          </p:cBhvr>
                                          <p:to>
                                            <p:strVal val="visible"/>
                                          </p:to>
                                        </p:set>
                                        <p:anim calcmode="lin" valueType="num">
                                          <p:cBhvr>
                                            <p:cTn id="87" dur="500" fill="hold"/>
                                            <p:tgtEl>
                                              <p:spTgt spid="188"/>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188"/>
                                            </p:tgtEl>
                                            <p:attrNameLst>
                                              <p:attrName>ppt_y</p:attrName>
                                            </p:attrNameLst>
                                          </p:cBhvr>
                                          <p:tavLst>
                                            <p:tav tm="0">
                                              <p:val>
                                                <p:strVal val="#ppt_y"/>
                                              </p:val>
                                            </p:tav>
                                            <p:tav tm="100000">
                                              <p:val>
                                                <p:strVal val="#ppt_y"/>
                                              </p:val>
                                            </p:tav>
                                          </p:tavLst>
                                        </p:anim>
                                        <p:anim calcmode="lin" valueType="num">
                                          <p:cBhvr>
                                            <p:cTn id="89" dur="500" fill="hold"/>
                                            <p:tgtEl>
                                              <p:spTgt spid="188"/>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188"/>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188"/>
                                            </p:tgtEl>
                                          </p:cBhvr>
                                        </p:animEffect>
                                      </p:childTnLst>
                                    </p:cTn>
                                  </p:par>
                                  <p:par>
                                    <p:cTn id="92" presetID="53" presetClass="entr" presetSubtype="16" fill="hold" grpId="0" nodeType="withEffect">
                                      <p:stCondLst>
                                        <p:cond delay="3900"/>
                                      </p:stCondLst>
                                      <p:childTnLst>
                                        <p:set>
                                          <p:cBhvr>
                                            <p:cTn id="93" dur="1" fill="hold">
                                              <p:stCondLst>
                                                <p:cond delay="0"/>
                                              </p:stCondLst>
                                            </p:cTn>
                                            <p:tgtEl>
                                              <p:spTgt spid="192"/>
                                            </p:tgtEl>
                                            <p:attrNameLst>
                                              <p:attrName>style.visibility</p:attrName>
                                            </p:attrNameLst>
                                          </p:cBhvr>
                                          <p:to>
                                            <p:strVal val="visible"/>
                                          </p:to>
                                        </p:set>
                                        <p:anim calcmode="lin" valueType="num">
                                          <p:cBhvr>
                                            <p:cTn id="94" dur="300" fill="hold"/>
                                            <p:tgtEl>
                                              <p:spTgt spid="192"/>
                                            </p:tgtEl>
                                            <p:attrNameLst>
                                              <p:attrName>ppt_w</p:attrName>
                                            </p:attrNameLst>
                                          </p:cBhvr>
                                          <p:tavLst>
                                            <p:tav tm="0">
                                              <p:val>
                                                <p:fltVal val="0"/>
                                              </p:val>
                                            </p:tav>
                                            <p:tav tm="100000">
                                              <p:val>
                                                <p:strVal val="#ppt_w"/>
                                              </p:val>
                                            </p:tav>
                                          </p:tavLst>
                                        </p:anim>
                                        <p:anim calcmode="lin" valueType="num">
                                          <p:cBhvr>
                                            <p:cTn id="95" dur="300" fill="hold"/>
                                            <p:tgtEl>
                                              <p:spTgt spid="192"/>
                                            </p:tgtEl>
                                            <p:attrNameLst>
                                              <p:attrName>ppt_h</p:attrName>
                                            </p:attrNameLst>
                                          </p:cBhvr>
                                          <p:tavLst>
                                            <p:tav tm="0">
                                              <p:val>
                                                <p:fltVal val="0"/>
                                              </p:val>
                                            </p:tav>
                                            <p:tav tm="100000">
                                              <p:val>
                                                <p:strVal val="#ppt_h"/>
                                              </p:val>
                                            </p:tav>
                                          </p:tavLst>
                                        </p:anim>
                                        <p:animEffect transition="in" filter="fade">
                                          <p:cBhvr>
                                            <p:cTn id="96" dur="300"/>
                                            <p:tgtEl>
                                              <p:spTgt spid="192"/>
                                            </p:tgtEl>
                                          </p:cBhvr>
                                        </p:animEffect>
                                      </p:childTnLst>
                                    </p:cTn>
                                  </p:par>
                                  <p:par>
                                    <p:cTn id="97" presetID="6" presetClass="emph" presetSubtype="0" autoRev="1" fill="hold" grpId="1" nodeType="withEffect">
                                      <p:stCondLst>
                                        <p:cond delay="4200"/>
                                      </p:stCondLst>
                                      <p:childTnLst>
                                        <p:animScale>
                                          <p:cBhvr>
                                            <p:cTn id="98" dur="150" fill="hold"/>
                                            <p:tgtEl>
                                              <p:spTgt spid="192"/>
                                            </p:tgtEl>
                                          </p:cBhvr>
                                          <p:by x="110000" y="110000"/>
                                        </p:animScale>
                                      </p:childTnLst>
                                    </p:cTn>
                                  </p:par>
                                  <p:par>
                                    <p:cTn id="99" presetID="2" presetClass="entr" presetSubtype="2" fill="hold" nodeType="withEffect">
                                      <p:stCondLst>
                                        <p:cond delay="4600"/>
                                      </p:stCondLst>
                                      <p:childTnLst>
                                        <p:set>
                                          <p:cBhvr>
                                            <p:cTn id="100" dur="1" fill="hold">
                                              <p:stCondLst>
                                                <p:cond delay="0"/>
                                              </p:stCondLst>
                                            </p:cTn>
                                            <p:tgtEl>
                                              <p:spTgt spid="189"/>
                                            </p:tgtEl>
                                            <p:attrNameLst>
                                              <p:attrName>style.visibility</p:attrName>
                                            </p:attrNameLst>
                                          </p:cBhvr>
                                          <p:to>
                                            <p:strVal val="visible"/>
                                          </p:to>
                                        </p:set>
                                        <p:anim calcmode="lin" valueType="num">
                                          <p:cBhvr additive="base">
                                            <p:cTn id="101" dur="750" fill="hold"/>
                                            <p:tgtEl>
                                              <p:spTgt spid="189"/>
                                            </p:tgtEl>
                                            <p:attrNameLst>
                                              <p:attrName>ppt_x</p:attrName>
                                            </p:attrNameLst>
                                          </p:cBhvr>
                                          <p:tavLst>
                                            <p:tav tm="0">
                                              <p:val>
                                                <p:strVal val="1+#ppt_w/2"/>
                                              </p:val>
                                            </p:tav>
                                            <p:tav tm="100000">
                                              <p:val>
                                                <p:strVal val="#ppt_x"/>
                                              </p:val>
                                            </p:tav>
                                          </p:tavLst>
                                        </p:anim>
                                        <p:anim calcmode="lin" valueType="num">
                                          <p:cBhvr additive="base">
                                            <p:cTn id="102" dur="750" fill="hold"/>
                                            <p:tgtEl>
                                              <p:spTgt spid="189"/>
                                            </p:tgtEl>
                                            <p:attrNameLst>
                                              <p:attrName>ppt_y</p:attrName>
                                            </p:attrNameLst>
                                          </p:cBhvr>
                                          <p:tavLst>
                                            <p:tav tm="0">
                                              <p:val>
                                                <p:strVal val="#ppt_y"/>
                                              </p:val>
                                            </p:tav>
                                            <p:tav tm="100000">
                                              <p:val>
                                                <p:strVal val="#ppt_y"/>
                                              </p:val>
                                            </p:tav>
                                          </p:tavLst>
                                        </p:anim>
                                      </p:childTnLst>
                                    </p:cTn>
                                  </p:par>
                                  <p:par>
                                    <p:cTn id="103" presetID="41" presetClass="entr" presetSubtype="0" fill="hold" grpId="0" nodeType="withEffect">
                                      <p:stCondLst>
                                        <p:cond delay="4900"/>
                                      </p:stCondLst>
                                      <p:iterate type="lt">
                                        <p:tmPct val="10000"/>
                                      </p:iterate>
                                      <p:childTnLst>
                                        <p:set>
                                          <p:cBhvr>
                                            <p:cTn id="104" dur="1" fill="hold">
                                              <p:stCondLst>
                                                <p:cond delay="0"/>
                                              </p:stCondLst>
                                            </p:cTn>
                                            <p:tgtEl>
                                              <p:spTgt spid="193"/>
                                            </p:tgtEl>
                                            <p:attrNameLst>
                                              <p:attrName>style.visibility</p:attrName>
                                            </p:attrNameLst>
                                          </p:cBhvr>
                                          <p:to>
                                            <p:strVal val="visible"/>
                                          </p:to>
                                        </p:set>
                                        <p:anim calcmode="lin" valueType="num">
                                          <p:cBhvr>
                                            <p:cTn id="105" dur="500" fill="hold"/>
                                            <p:tgtEl>
                                              <p:spTgt spid="193"/>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193"/>
                                            </p:tgtEl>
                                            <p:attrNameLst>
                                              <p:attrName>ppt_y</p:attrName>
                                            </p:attrNameLst>
                                          </p:cBhvr>
                                          <p:tavLst>
                                            <p:tav tm="0">
                                              <p:val>
                                                <p:strVal val="#ppt_y"/>
                                              </p:val>
                                            </p:tav>
                                            <p:tav tm="100000">
                                              <p:val>
                                                <p:strVal val="#ppt_y"/>
                                              </p:val>
                                            </p:tav>
                                          </p:tavLst>
                                        </p:anim>
                                        <p:anim calcmode="lin" valueType="num">
                                          <p:cBhvr>
                                            <p:cTn id="107" dur="500" fill="hold"/>
                                            <p:tgtEl>
                                              <p:spTgt spid="193"/>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193"/>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193"/>
                                            </p:tgtEl>
                                          </p:cBhvr>
                                        </p:animEffect>
                                      </p:childTnLst>
                                    </p:cTn>
                                  </p:par>
                                  <p:par>
                                    <p:cTn id="110" presetID="53" presetClass="entr" presetSubtype="16" fill="hold" grpId="0" nodeType="withEffect">
                                      <p:stCondLst>
                                        <p:cond delay="4900"/>
                                      </p:stCondLst>
                                      <p:childTnLst>
                                        <p:set>
                                          <p:cBhvr>
                                            <p:cTn id="111" dur="1" fill="hold">
                                              <p:stCondLst>
                                                <p:cond delay="0"/>
                                              </p:stCondLst>
                                            </p:cTn>
                                            <p:tgtEl>
                                              <p:spTgt spid="203"/>
                                            </p:tgtEl>
                                            <p:attrNameLst>
                                              <p:attrName>style.visibility</p:attrName>
                                            </p:attrNameLst>
                                          </p:cBhvr>
                                          <p:to>
                                            <p:strVal val="visible"/>
                                          </p:to>
                                        </p:set>
                                        <p:anim calcmode="lin" valueType="num">
                                          <p:cBhvr>
                                            <p:cTn id="112" dur="300" fill="hold"/>
                                            <p:tgtEl>
                                              <p:spTgt spid="203"/>
                                            </p:tgtEl>
                                            <p:attrNameLst>
                                              <p:attrName>ppt_w</p:attrName>
                                            </p:attrNameLst>
                                          </p:cBhvr>
                                          <p:tavLst>
                                            <p:tav tm="0">
                                              <p:val>
                                                <p:fltVal val="0"/>
                                              </p:val>
                                            </p:tav>
                                            <p:tav tm="100000">
                                              <p:val>
                                                <p:strVal val="#ppt_w"/>
                                              </p:val>
                                            </p:tav>
                                          </p:tavLst>
                                        </p:anim>
                                        <p:anim calcmode="lin" valueType="num">
                                          <p:cBhvr>
                                            <p:cTn id="113" dur="300" fill="hold"/>
                                            <p:tgtEl>
                                              <p:spTgt spid="203"/>
                                            </p:tgtEl>
                                            <p:attrNameLst>
                                              <p:attrName>ppt_h</p:attrName>
                                            </p:attrNameLst>
                                          </p:cBhvr>
                                          <p:tavLst>
                                            <p:tav tm="0">
                                              <p:val>
                                                <p:fltVal val="0"/>
                                              </p:val>
                                            </p:tav>
                                            <p:tav tm="100000">
                                              <p:val>
                                                <p:strVal val="#ppt_h"/>
                                              </p:val>
                                            </p:tav>
                                          </p:tavLst>
                                        </p:anim>
                                        <p:animEffect transition="in" filter="fade">
                                          <p:cBhvr>
                                            <p:cTn id="114" dur="300"/>
                                            <p:tgtEl>
                                              <p:spTgt spid="203"/>
                                            </p:tgtEl>
                                          </p:cBhvr>
                                        </p:animEffect>
                                      </p:childTnLst>
                                    </p:cTn>
                                  </p:par>
                                  <p:par>
                                    <p:cTn id="115" presetID="6" presetClass="emph" presetSubtype="0" autoRev="1" fill="hold" grpId="1" nodeType="withEffect">
                                      <p:stCondLst>
                                        <p:cond delay="5200"/>
                                      </p:stCondLst>
                                      <p:childTnLst>
                                        <p:animScale>
                                          <p:cBhvr>
                                            <p:cTn id="116" dur="150" fill="hold"/>
                                            <p:tgtEl>
                                              <p:spTgt spid="203"/>
                                            </p:tgtEl>
                                          </p:cBhvr>
                                          <p:by x="110000" y="110000"/>
                                        </p:animScale>
                                      </p:childTnLst>
                                    </p:cTn>
                                  </p:par>
                                  <p:par>
                                    <p:cTn id="117" presetID="2" presetClass="entr" presetSubtype="2" fill="hold" nodeType="withEffect">
                                      <p:stCondLst>
                                        <p:cond delay="5600"/>
                                      </p:stCondLst>
                                      <p:childTnLst>
                                        <p:set>
                                          <p:cBhvr>
                                            <p:cTn id="118" dur="1" fill="hold">
                                              <p:stCondLst>
                                                <p:cond delay="0"/>
                                              </p:stCondLst>
                                            </p:cTn>
                                            <p:tgtEl>
                                              <p:spTgt spid="200"/>
                                            </p:tgtEl>
                                            <p:attrNameLst>
                                              <p:attrName>style.visibility</p:attrName>
                                            </p:attrNameLst>
                                          </p:cBhvr>
                                          <p:to>
                                            <p:strVal val="visible"/>
                                          </p:to>
                                        </p:set>
                                        <p:anim calcmode="lin" valueType="num">
                                          <p:cBhvr additive="base">
                                            <p:cTn id="119" dur="750" fill="hold"/>
                                            <p:tgtEl>
                                              <p:spTgt spid="200"/>
                                            </p:tgtEl>
                                            <p:attrNameLst>
                                              <p:attrName>ppt_x</p:attrName>
                                            </p:attrNameLst>
                                          </p:cBhvr>
                                          <p:tavLst>
                                            <p:tav tm="0">
                                              <p:val>
                                                <p:strVal val="1+#ppt_w/2"/>
                                              </p:val>
                                            </p:tav>
                                            <p:tav tm="100000">
                                              <p:val>
                                                <p:strVal val="#ppt_x"/>
                                              </p:val>
                                            </p:tav>
                                          </p:tavLst>
                                        </p:anim>
                                        <p:anim calcmode="lin" valueType="num">
                                          <p:cBhvr additive="base">
                                            <p:cTn id="120" dur="750" fill="hold"/>
                                            <p:tgtEl>
                                              <p:spTgt spid="200"/>
                                            </p:tgtEl>
                                            <p:attrNameLst>
                                              <p:attrName>ppt_y</p:attrName>
                                            </p:attrNameLst>
                                          </p:cBhvr>
                                          <p:tavLst>
                                            <p:tav tm="0">
                                              <p:val>
                                                <p:strVal val="#ppt_y"/>
                                              </p:val>
                                            </p:tav>
                                            <p:tav tm="100000">
                                              <p:val>
                                                <p:strVal val="#ppt_y"/>
                                              </p:val>
                                            </p:tav>
                                          </p:tavLst>
                                        </p:anim>
                                      </p:childTnLst>
                                    </p:cTn>
                                  </p:par>
                                  <p:par>
                                    <p:cTn id="121" presetID="41" presetClass="entr" presetSubtype="0" fill="hold" grpId="0" nodeType="withEffect">
                                      <p:stCondLst>
                                        <p:cond delay="5900"/>
                                      </p:stCondLst>
                                      <p:iterate type="lt">
                                        <p:tmPct val="10000"/>
                                      </p:iterate>
                                      <p:childTnLst>
                                        <p:set>
                                          <p:cBhvr>
                                            <p:cTn id="122" dur="1" fill="hold">
                                              <p:stCondLst>
                                                <p:cond delay="0"/>
                                              </p:stCondLst>
                                            </p:cTn>
                                            <p:tgtEl>
                                              <p:spTgt spid="204"/>
                                            </p:tgtEl>
                                            <p:attrNameLst>
                                              <p:attrName>style.visibility</p:attrName>
                                            </p:attrNameLst>
                                          </p:cBhvr>
                                          <p:to>
                                            <p:strVal val="visible"/>
                                          </p:to>
                                        </p:set>
                                        <p:anim calcmode="lin" valueType="num">
                                          <p:cBhvr>
                                            <p:cTn id="123" dur="500" fill="hold"/>
                                            <p:tgtEl>
                                              <p:spTgt spid="204"/>
                                            </p:tgtEl>
                                            <p:attrNameLst>
                                              <p:attrName>ppt_x</p:attrName>
                                            </p:attrNameLst>
                                          </p:cBhvr>
                                          <p:tavLst>
                                            <p:tav tm="0">
                                              <p:val>
                                                <p:strVal val="#ppt_x"/>
                                              </p:val>
                                            </p:tav>
                                            <p:tav tm="50000">
                                              <p:val>
                                                <p:strVal val="#ppt_x+.1"/>
                                              </p:val>
                                            </p:tav>
                                            <p:tav tm="100000">
                                              <p:val>
                                                <p:strVal val="#ppt_x"/>
                                              </p:val>
                                            </p:tav>
                                          </p:tavLst>
                                        </p:anim>
                                        <p:anim calcmode="lin" valueType="num">
                                          <p:cBhvr>
                                            <p:cTn id="124" dur="500" fill="hold"/>
                                            <p:tgtEl>
                                              <p:spTgt spid="204"/>
                                            </p:tgtEl>
                                            <p:attrNameLst>
                                              <p:attrName>ppt_y</p:attrName>
                                            </p:attrNameLst>
                                          </p:cBhvr>
                                          <p:tavLst>
                                            <p:tav tm="0">
                                              <p:val>
                                                <p:strVal val="#ppt_y"/>
                                              </p:val>
                                            </p:tav>
                                            <p:tav tm="100000">
                                              <p:val>
                                                <p:strVal val="#ppt_y"/>
                                              </p:val>
                                            </p:tav>
                                          </p:tavLst>
                                        </p:anim>
                                        <p:anim calcmode="lin" valueType="num">
                                          <p:cBhvr>
                                            <p:cTn id="125" dur="500" fill="hold"/>
                                            <p:tgtEl>
                                              <p:spTgt spid="204"/>
                                            </p:tgtEl>
                                            <p:attrNameLst>
                                              <p:attrName>ppt_h</p:attrName>
                                            </p:attrNameLst>
                                          </p:cBhvr>
                                          <p:tavLst>
                                            <p:tav tm="0">
                                              <p:val>
                                                <p:strVal val="#ppt_h/10"/>
                                              </p:val>
                                            </p:tav>
                                            <p:tav tm="50000">
                                              <p:val>
                                                <p:strVal val="#ppt_h+.01"/>
                                              </p:val>
                                            </p:tav>
                                            <p:tav tm="100000">
                                              <p:val>
                                                <p:strVal val="#ppt_h"/>
                                              </p:val>
                                            </p:tav>
                                          </p:tavLst>
                                        </p:anim>
                                        <p:anim calcmode="lin" valueType="num">
                                          <p:cBhvr>
                                            <p:cTn id="126" dur="500" fill="hold"/>
                                            <p:tgtEl>
                                              <p:spTgt spid="204"/>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500" tmFilter="0,0; .5, 1; 1, 1"/>
                                            <p:tgtEl>
                                              <p:spTgt spid="204"/>
                                            </p:tgtEl>
                                          </p:cBhvr>
                                        </p:animEffect>
                                      </p:childTnLst>
                                    </p:cTn>
                                  </p:par>
                                  <p:par>
                                    <p:cTn id="128" presetID="53" presetClass="entr" presetSubtype="16" fill="hold" grpId="0" nodeType="withEffect">
                                      <p:stCondLst>
                                        <p:cond delay="5900"/>
                                      </p:stCondLst>
                                      <p:childTnLst>
                                        <p:set>
                                          <p:cBhvr>
                                            <p:cTn id="129" dur="1" fill="hold">
                                              <p:stCondLst>
                                                <p:cond delay="0"/>
                                              </p:stCondLst>
                                            </p:cTn>
                                            <p:tgtEl>
                                              <p:spTgt spid="198"/>
                                            </p:tgtEl>
                                            <p:attrNameLst>
                                              <p:attrName>style.visibility</p:attrName>
                                            </p:attrNameLst>
                                          </p:cBhvr>
                                          <p:to>
                                            <p:strVal val="visible"/>
                                          </p:to>
                                        </p:set>
                                        <p:anim calcmode="lin" valueType="num">
                                          <p:cBhvr>
                                            <p:cTn id="130" dur="300" fill="hold"/>
                                            <p:tgtEl>
                                              <p:spTgt spid="198"/>
                                            </p:tgtEl>
                                            <p:attrNameLst>
                                              <p:attrName>ppt_w</p:attrName>
                                            </p:attrNameLst>
                                          </p:cBhvr>
                                          <p:tavLst>
                                            <p:tav tm="0">
                                              <p:val>
                                                <p:fltVal val="0"/>
                                              </p:val>
                                            </p:tav>
                                            <p:tav tm="100000">
                                              <p:val>
                                                <p:strVal val="#ppt_w"/>
                                              </p:val>
                                            </p:tav>
                                          </p:tavLst>
                                        </p:anim>
                                        <p:anim calcmode="lin" valueType="num">
                                          <p:cBhvr>
                                            <p:cTn id="131" dur="300" fill="hold"/>
                                            <p:tgtEl>
                                              <p:spTgt spid="198"/>
                                            </p:tgtEl>
                                            <p:attrNameLst>
                                              <p:attrName>ppt_h</p:attrName>
                                            </p:attrNameLst>
                                          </p:cBhvr>
                                          <p:tavLst>
                                            <p:tav tm="0">
                                              <p:val>
                                                <p:fltVal val="0"/>
                                              </p:val>
                                            </p:tav>
                                            <p:tav tm="100000">
                                              <p:val>
                                                <p:strVal val="#ppt_h"/>
                                              </p:val>
                                            </p:tav>
                                          </p:tavLst>
                                        </p:anim>
                                        <p:animEffect transition="in" filter="fade">
                                          <p:cBhvr>
                                            <p:cTn id="132" dur="300"/>
                                            <p:tgtEl>
                                              <p:spTgt spid="198"/>
                                            </p:tgtEl>
                                          </p:cBhvr>
                                        </p:animEffect>
                                      </p:childTnLst>
                                    </p:cTn>
                                  </p:par>
                                  <p:par>
                                    <p:cTn id="133" presetID="6" presetClass="emph" presetSubtype="0" autoRev="1" fill="hold" grpId="1" nodeType="withEffect">
                                      <p:stCondLst>
                                        <p:cond delay="6200"/>
                                      </p:stCondLst>
                                      <p:childTnLst>
                                        <p:animScale>
                                          <p:cBhvr>
                                            <p:cTn id="134" dur="150" fill="hold"/>
                                            <p:tgtEl>
                                              <p:spTgt spid="198"/>
                                            </p:tgtEl>
                                          </p:cBhvr>
                                          <p:by x="110000" y="110000"/>
                                        </p:animScale>
                                      </p:childTnLst>
                                    </p:cTn>
                                  </p:par>
                                  <p:par>
                                    <p:cTn id="135" presetID="2" presetClass="entr" presetSubtype="2" fill="hold" nodeType="withEffect">
                                      <p:stCondLst>
                                        <p:cond delay="6600"/>
                                      </p:stCondLst>
                                      <p:childTnLst>
                                        <p:set>
                                          <p:cBhvr>
                                            <p:cTn id="136" dur="1" fill="hold">
                                              <p:stCondLst>
                                                <p:cond delay="0"/>
                                              </p:stCondLst>
                                            </p:cTn>
                                            <p:tgtEl>
                                              <p:spTgt spid="195"/>
                                            </p:tgtEl>
                                            <p:attrNameLst>
                                              <p:attrName>style.visibility</p:attrName>
                                            </p:attrNameLst>
                                          </p:cBhvr>
                                          <p:to>
                                            <p:strVal val="visible"/>
                                          </p:to>
                                        </p:set>
                                        <p:anim calcmode="lin" valueType="num">
                                          <p:cBhvr additive="base">
                                            <p:cTn id="137" dur="750" fill="hold"/>
                                            <p:tgtEl>
                                              <p:spTgt spid="195"/>
                                            </p:tgtEl>
                                            <p:attrNameLst>
                                              <p:attrName>ppt_x</p:attrName>
                                            </p:attrNameLst>
                                          </p:cBhvr>
                                          <p:tavLst>
                                            <p:tav tm="0">
                                              <p:val>
                                                <p:strVal val="1+#ppt_w/2"/>
                                              </p:val>
                                            </p:tav>
                                            <p:tav tm="100000">
                                              <p:val>
                                                <p:strVal val="#ppt_x"/>
                                              </p:val>
                                            </p:tav>
                                          </p:tavLst>
                                        </p:anim>
                                        <p:anim calcmode="lin" valueType="num">
                                          <p:cBhvr additive="base">
                                            <p:cTn id="138" dur="750" fill="hold"/>
                                            <p:tgtEl>
                                              <p:spTgt spid="195"/>
                                            </p:tgtEl>
                                            <p:attrNameLst>
                                              <p:attrName>ppt_y</p:attrName>
                                            </p:attrNameLst>
                                          </p:cBhvr>
                                          <p:tavLst>
                                            <p:tav tm="0">
                                              <p:val>
                                                <p:strVal val="#ppt_y"/>
                                              </p:val>
                                            </p:tav>
                                            <p:tav tm="100000">
                                              <p:val>
                                                <p:strVal val="#ppt_y"/>
                                              </p:val>
                                            </p:tav>
                                          </p:tavLst>
                                        </p:anim>
                                      </p:childTnLst>
                                    </p:cTn>
                                  </p:par>
                                  <p:par>
                                    <p:cTn id="139" presetID="41" presetClass="entr" presetSubtype="0" fill="hold" grpId="0" nodeType="withEffect">
                                      <p:stCondLst>
                                        <p:cond delay="6900"/>
                                      </p:stCondLst>
                                      <p:iterate type="lt">
                                        <p:tmPct val="10000"/>
                                      </p:iterate>
                                      <p:childTnLst>
                                        <p:set>
                                          <p:cBhvr>
                                            <p:cTn id="140" dur="1" fill="hold">
                                              <p:stCondLst>
                                                <p:cond delay="0"/>
                                              </p:stCondLst>
                                            </p:cTn>
                                            <p:tgtEl>
                                              <p:spTgt spid="199"/>
                                            </p:tgtEl>
                                            <p:attrNameLst>
                                              <p:attrName>style.visibility</p:attrName>
                                            </p:attrNameLst>
                                          </p:cBhvr>
                                          <p:to>
                                            <p:strVal val="visible"/>
                                          </p:to>
                                        </p:set>
                                        <p:anim calcmode="lin" valueType="num">
                                          <p:cBhvr>
                                            <p:cTn id="141" dur="500" fill="hold"/>
                                            <p:tgtEl>
                                              <p:spTgt spid="199"/>
                                            </p:tgtEl>
                                            <p:attrNameLst>
                                              <p:attrName>ppt_x</p:attrName>
                                            </p:attrNameLst>
                                          </p:cBhvr>
                                          <p:tavLst>
                                            <p:tav tm="0">
                                              <p:val>
                                                <p:strVal val="#ppt_x"/>
                                              </p:val>
                                            </p:tav>
                                            <p:tav tm="50000">
                                              <p:val>
                                                <p:strVal val="#ppt_x+.1"/>
                                              </p:val>
                                            </p:tav>
                                            <p:tav tm="100000">
                                              <p:val>
                                                <p:strVal val="#ppt_x"/>
                                              </p:val>
                                            </p:tav>
                                          </p:tavLst>
                                        </p:anim>
                                        <p:anim calcmode="lin" valueType="num">
                                          <p:cBhvr>
                                            <p:cTn id="142" dur="500" fill="hold"/>
                                            <p:tgtEl>
                                              <p:spTgt spid="199"/>
                                            </p:tgtEl>
                                            <p:attrNameLst>
                                              <p:attrName>ppt_y</p:attrName>
                                            </p:attrNameLst>
                                          </p:cBhvr>
                                          <p:tavLst>
                                            <p:tav tm="0">
                                              <p:val>
                                                <p:strVal val="#ppt_y"/>
                                              </p:val>
                                            </p:tav>
                                            <p:tav tm="100000">
                                              <p:val>
                                                <p:strVal val="#ppt_y"/>
                                              </p:val>
                                            </p:tav>
                                          </p:tavLst>
                                        </p:anim>
                                        <p:anim calcmode="lin" valueType="num">
                                          <p:cBhvr>
                                            <p:cTn id="143" dur="500" fill="hold"/>
                                            <p:tgtEl>
                                              <p:spTgt spid="199"/>
                                            </p:tgtEl>
                                            <p:attrNameLst>
                                              <p:attrName>ppt_h</p:attrName>
                                            </p:attrNameLst>
                                          </p:cBhvr>
                                          <p:tavLst>
                                            <p:tav tm="0">
                                              <p:val>
                                                <p:strVal val="#ppt_h/10"/>
                                              </p:val>
                                            </p:tav>
                                            <p:tav tm="50000">
                                              <p:val>
                                                <p:strVal val="#ppt_h+.01"/>
                                              </p:val>
                                            </p:tav>
                                            <p:tav tm="100000">
                                              <p:val>
                                                <p:strVal val="#ppt_h"/>
                                              </p:val>
                                            </p:tav>
                                          </p:tavLst>
                                        </p:anim>
                                        <p:anim calcmode="lin" valueType="num">
                                          <p:cBhvr>
                                            <p:cTn id="144" dur="500" fill="hold"/>
                                            <p:tgtEl>
                                              <p:spTgt spid="199"/>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500" tmFilter="0,0; .5, 1; 1, 1"/>
                                            <p:tgtEl>
                                              <p:spTgt spid="199"/>
                                            </p:tgtEl>
                                          </p:cBhvr>
                                        </p:animEffect>
                                      </p:childTnLst>
                                    </p:cTn>
                                  </p:par>
                                </p:childTnLst>
                              </p:cTn>
                            </p:par>
                            <p:par>
                              <p:cTn id="146" fill="hold">
                                <p:stCondLst>
                                  <p:cond delay="9900"/>
                                </p:stCondLst>
                                <p:childTnLst>
                                  <p:par>
                                    <p:cTn id="147" presetID="10" presetClass="entr" presetSubtype="0" fill="hold" grpId="0" nodeType="after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1" grpId="0"/>
          <p:bldP spid="177" grpId="0" animBg="1"/>
          <p:bldP spid="177" grpId="1" animBg="1"/>
          <p:bldP spid="178" grpId="0"/>
          <p:bldP spid="182" grpId="0" animBg="1"/>
          <p:bldP spid="182" grpId="1" animBg="1"/>
          <p:bldP spid="183" grpId="0"/>
          <p:bldP spid="187" grpId="0" animBg="1"/>
          <p:bldP spid="187" grpId="1" animBg="1"/>
          <p:bldP spid="188" grpId="0"/>
          <p:bldP spid="192" grpId="0" animBg="1"/>
          <p:bldP spid="192" grpId="1" animBg="1"/>
          <p:bldP spid="193" grpId="0"/>
          <p:bldP spid="194" grpId="0" animBg="1"/>
          <p:bldP spid="194" grpId="1" animBg="1"/>
          <p:bldP spid="198" grpId="0" animBg="1"/>
          <p:bldP spid="198" grpId="1" animBg="1"/>
          <p:bldP spid="199" grpId="0"/>
          <p:bldP spid="203" grpId="0" animBg="1"/>
          <p:bldP spid="203" grpId="1" animBg="1"/>
          <p:bldP spid="204" grpId="0"/>
          <p:bldP spid="207" grpId="0"/>
          <p:bldP spid="3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7" name="圆角矩形 6"/>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8"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2"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4" name="任意多边形 13"/>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 name="Rectangle 11"/>
          <p:cNvSpPr>
            <a:spLocks noChangeArrowheads="1"/>
          </p:cNvSpPr>
          <p:nvPr/>
        </p:nvSpPr>
        <p:spPr bwMode="gray">
          <a:xfrm>
            <a:off x="3779912" y="2716927"/>
            <a:ext cx="4195514" cy="430887"/>
          </a:xfrm>
          <a:prstGeom prst="rect">
            <a:avLst/>
          </a:prstGeom>
          <a:noFill/>
          <a:ln>
            <a:noFill/>
          </a:ln>
          <a:extLst/>
        </p:spPr>
        <p:txBody>
          <a:bodyPr wrap="square" lIns="0" tIns="0" rIns="0" bIns="0">
            <a:spAutoFit/>
          </a:bodyPr>
          <a:lstStyle/>
          <a:p>
            <a:r>
              <a:rPr lang="zh-CN" altLang="en-US" sz="2800" dirty="0">
                <a:solidFill>
                  <a:schemeClr val="bg1"/>
                </a:solidFill>
              </a:rPr>
              <a:t>如何做一名合格共产党员</a:t>
            </a:r>
          </a:p>
        </p:txBody>
      </p:sp>
      <p:sp>
        <p:nvSpPr>
          <p:cNvPr id="16" name="TextBox 12"/>
          <p:cNvSpPr txBox="1"/>
          <p:nvPr/>
        </p:nvSpPr>
        <p:spPr>
          <a:xfrm>
            <a:off x="5623545" y="1161315"/>
            <a:ext cx="55329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smtClean="0">
                <a:ln w="12700">
                  <a:noFill/>
                </a:ln>
                <a:solidFill>
                  <a:schemeClr val="bg1"/>
                </a:solidFill>
                <a:effectLst/>
              </a:rPr>
              <a:t>06</a:t>
            </a:r>
            <a:endParaRPr lang="zh-CN" altLang="en-US" sz="4800" b="0" dirty="0">
              <a:ln w="12700">
                <a:noFill/>
              </a:ln>
              <a:solidFill>
                <a:schemeClr val="bg1"/>
              </a:solidFill>
              <a:effectLst/>
            </a:endParaRPr>
          </a:p>
        </p:txBody>
      </p:sp>
      <p:pic>
        <p:nvPicPr>
          <p:cNvPr id="17" name="图片 16"/>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49318811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3"/>
          <p:cNvSpPr>
            <a:spLocks noChangeArrowheads="1"/>
          </p:cNvSpPr>
          <p:nvPr/>
        </p:nvSpPr>
        <p:spPr bwMode="auto">
          <a:xfrm>
            <a:off x="1043608" y="371449"/>
            <a:ext cx="335218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习进平论：</a:t>
            </a:r>
            <a:r>
              <a:rPr lang="zh-CN" altLang="en-US" sz="2000" b="1" dirty="0">
                <a:solidFill>
                  <a:schemeClr val="accent1"/>
                </a:solidFill>
              </a:rPr>
              <a:t>做合格共产党员</a:t>
            </a:r>
          </a:p>
        </p:txBody>
      </p:sp>
      <p:pic>
        <p:nvPicPr>
          <p:cNvPr id="7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接连接符 70"/>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73" name="矩形 72"/>
          <p:cNvSpPr/>
          <p:nvPr/>
        </p:nvSpPr>
        <p:spPr>
          <a:xfrm>
            <a:off x="3707904" y="4189025"/>
            <a:ext cx="5256584" cy="830997"/>
          </a:xfrm>
          <a:prstGeom prst="rect">
            <a:avLst/>
          </a:prstGeom>
        </p:spPr>
        <p:txBody>
          <a:bodyPr wrap="square">
            <a:spAutoFit/>
          </a:bodyPr>
          <a:lstStyle/>
          <a:p>
            <a:pPr algn="just"/>
            <a:r>
              <a:rPr lang="zh-CN" altLang="en-US" sz="1200" dirty="0"/>
              <a:t>十八大以来，习近平总书记在多次考察、讲话中，从树立党章意识、坚定理想信念等层面阐述了共产党员如何加强党性，始终心系党、心系人民、心系国家，体现先进性和纯洁性。 让我们从总书记的这些论述中来探究如何坚持以知促行，做一名合格的中共党员。</a:t>
            </a:r>
          </a:p>
        </p:txBody>
      </p:sp>
      <p:sp>
        <p:nvSpPr>
          <p:cNvPr id="74" name="矩形 73"/>
          <p:cNvSpPr/>
          <p:nvPr/>
        </p:nvSpPr>
        <p:spPr>
          <a:xfrm>
            <a:off x="5313054" y="3502707"/>
            <a:ext cx="2859346" cy="400109"/>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向榜样学习、向群众学习</a:t>
            </a:r>
          </a:p>
        </p:txBody>
      </p:sp>
      <p:sp>
        <p:nvSpPr>
          <p:cNvPr id="75" name="矩形 74"/>
          <p:cNvSpPr/>
          <p:nvPr/>
        </p:nvSpPr>
        <p:spPr>
          <a:xfrm>
            <a:off x="6084167" y="1205209"/>
            <a:ext cx="2592289" cy="37748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遵守党章、加强党性</a:t>
            </a:r>
          </a:p>
        </p:txBody>
      </p:sp>
      <p:sp>
        <p:nvSpPr>
          <p:cNvPr id="76" name="矩形 75"/>
          <p:cNvSpPr/>
          <p:nvPr/>
        </p:nvSpPr>
        <p:spPr>
          <a:xfrm>
            <a:off x="5316191" y="1958600"/>
            <a:ext cx="2438631" cy="384721"/>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坚定信念、加强学习</a:t>
            </a:r>
          </a:p>
        </p:txBody>
      </p:sp>
      <p:sp>
        <p:nvSpPr>
          <p:cNvPr id="77" name="矩形 76"/>
          <p:cNvSpPr/>
          <p:nvPr/>
        </p:nvSpPr>
        <p:spPr>
          <a:xfrm>
            <a:off x="5964264" y="2710620"/>
            <a:ext cx="2352152" cy="400108"/>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遵纪守法、廉洁正派</a:t>
            </a:r>
          </a:p>
        </p:txBody>
      </p:sp>
      <p:sp>
        <p:nvSpPr>
          <p:cNvPr id="102" name="TextBox 101"/>
          <p:cNvSpPr txBox="1"/>
          <p:nvPr/>
        </p:nvSpPr>
        <p:spPr>
          <a:xfrm>
            <a:off x="3131840" y="1742576"/>
            <a:ext cx="1008112" cy="107721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3200" b="1" dirty="0" smtClean="0">
                <a:latin typeface="华文行楷" panose="02010800040101010101" pitchFamily="2" charset="-122"/>
                <a:ea typeface="华文行楷" panose="02010800040101010101" pitchFamily="2" charset="-122"/>
              </a:rPr>
              <a:t>合格</a:t>
            </a:r>
            <a:r>
              <a:rPr lang="zh-CN" altLang="en-US" sz="3200" b="1" dirty="0" smtClean="0">
                <a:solidFill>
                  <a:schemeClr val="accent1"/>
                </a:solidFill>
                <a:latin typeface="华文行楷" panose="02010800040101010101" pitchFamily="2" charset="-122"/>
                <a:ea typeface="华文行楷" panose="02010800040101010101" pitchFamily="2" charset="-122"/>
              </a:rPr>
              <a:t>党员</a:t>
            </a:r>
            <a:endParaRPr lang="zh-CN" altLang="en-US" sz="3200" b="1" dirty="0">
              <a:solidFill>
                <a:schemeClr val="accent1"/>
              </a:solidFill>
              <a:latin typeface="华文行楷" panose="02010800040101010101" pitchFamily="2" charset="-122"/>
              <a:ea typeface="华文行楷" panose="02010800040101010101" pitchFamily="2" charset="-122"/>
            </a:endParaRPr>
          </a:p>
        </p:txBody>
      </p:sp>
      <p:pic>
        <p:nvPicPr>
          <p:cNvPr id="103" name="Picture 4" descr="E:\我图PPT\00001PNG素材\01党委政府\习近平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7172" y="1386310"/>
            <a:ext cx="4076398" cy="3986074"/>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组合 103"/>
          <p:cNvGrpSpPr/>
          <p:nvPr/>
        </p:nvGrpSpPr>
        <p:grpSpPr>
          <a:xfrm>
            <a:off x="5404892" y="987574"/>
            <a:ext cx="751284" cy="751285"/>
            <a:chOff x="3737792" y="1347614"/>
            <a:chExt cx="751284" cy="751285"/>
          </a:xfrm>
        </p:grpSpPr>
        <p:grpSp>
          <p:nvGrpSpPr>
            <p:cNvPr id="105" name="组合 104"/>
            <p:cNvGrpSpPr/>
            <p:nvPr/>
          </p:nvGrpSpPr>
          <p:grpSpPr>
            <a:xfrm>
              <a:off x="3737792" y="1347614"/>
              <a:ext cx="751284" cy="751285"/>
              <a:chOff x="4964170" y="1531186"/>
              <a:chExt cx="1001712" cy="1001713"/>
            </a:xfrm>
          </p:grpSpPr>
          <p:sp>
            <p:nvSpPr>
              <p:cNvPr id="107" name="MH_Other_7"/>
              <p:cNvSpPr/>
              <p:nvPr>
                <p:custDataLst>
                  <p:tags r:id="rId7"/>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MH_Other_8"/>
              <p:cNvSpPr/>
              <p:nvPr>
                <p:custDataLst>
                  <p:tags r:id="rId8"/>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06" name="TextBox 105"/>
            <p:cNvSpPr txBox="1"/>
            <p:nvPr/>
          </p:nvSpPr>
          <p:spPr>
            <a:xfrm>
              <a:off x="3874789" y="1481063"/>
              <a:ext cx="492443" cy="461665"/>
            </a:xfrm>
            <a:prstGeom prst="rect">
              <a:avLst/>
            </a:prstGeom>
            <a:noFill/>
          </p:spPr>
          <p:txBody>
            <a:bodyPr wrap="none" rtlCol="0">
              <a:spAutoFit/>
            </a:bodyPr>
            <a:lstStyle/>
            <a:p>
              <a:r>
                <a:rPr lang="zh-CN" altLang="en-US" sz="2400" b="1" dirty="0" smtClean="0">
                  <a:solidFill>
                    <a:schemeClr val="bg1"/>
                  </a:solidFill>
                </a:rPr>
                <a:t>要</a:t>
              </a:r>
              <a:endParaRPr lang="zh-CN" altLang="en-US" sz="2400" b="1" dirty="0">
                <a:solidFill>
                  <a:schemeClr val="bg1"/>
                </a:solidFill>
              </a:endParaRPr>
            </a:p>
          </p:txBody>
        </p:sp>
      </p:grpSp>
      <p:grpSp>
        <p:nvGrpSpPr>
          <p:cNvPr id="110" name="组合 109"/>
          <p:cNvGrpSpPr/>
          <p:nvPr/>
        </p:nvGrpSpPr>
        <p:grpSpPr>
          <a:xfrm>
            <a:off x="4672754" y="1742576"/>
            <a:ext cx="751284" cy="751285"/>
            <a:chOff x="3737792" y="1347614"/>
            <a:chExt cx="751284" cy="751285"/>
          </a:xfrm>
        </p:grpSpPr>
        <p:grpSp>
          <p:nvGrpSpPr>
            <p:cNvPr id="111" name="组合 110"/>
            <p:cNvGrpSpPr/>
            <p:nvPr/>
          </p:nvGrpSpPr>
          <p:grpSpPr>
            <a:xfrm>
              <a:off x="3737792" y="1347614"/>
              <a:ext cx="751284" cy="751285"/>
              <a:chOff x="4964170" y="1531186"/>
              <a:chExt cx="1001712" cy="1001713"/>
            </a:xfrm>
          </p:grpSpPr>
          <p:sp>
            <p:nvSpPr>
              <p:cNvPr id="113" name="MH_Other_7"/>
              <p:cNvSpPr/>
              <p:nvPr>
                <p:custDataLst>
                  <p:tags r:id="rId5"/>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MH_Other_8"/>
              <p:cNvSpPr/>
              <p:nvPr>
                <p:custDataLst>
                  <p:tags r:id="rId6"/>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12" name="TextBox 111"/>
            <p:cNvSpPr txBox="1"/>
            <p:nvPr/>
          </p:nvSpPr>
          <p:spPr>
            <a:xfrm>
              <a:off x="3874789" y="1481063"/>
              <a:ext cx="492443" cy="461665"/>
            </a:xfrm>
            <a:prstGeom prst="rect">
              <a:avLst/>
            </a:prstGeom>
            <a:noFill/>
          </p:spPr>
          <p:txBody>
            <a:bodyPr wrap="none" rtlCol="0">
              <a:spAutoFit/>
            </a:bodyPr>
            <a:lstStyle/>
            <a:p>
              <a:r>
                <a:rPr lang="zh-CN" altLang="en-US" sz="2400" b="1" dirty="0" smtClean="0">
                  <a:solidFill>
                    <a:schemeClr val="bg1"/>
                  </a:solidFill>
                </a:rPr>
                <a:t>要</a:t>
              </a:r>
              <a:endParaRPr lang="zh-CN" altLang="en-US" sz="2400" b="1" dirty="0">
                <a:solidFill>
                  <a:schemeClr val="bg1"/>
                </a:solidFill>
              </a:endParaRPr>
            </a:p>
          </p:txBody>
        </p:sp>
      </p:grpSp>
      <p:grpSp>
        <p:nvGrpSpPr>
          <p:cNvPr id="115" name="组合 114"/>
          <p:cNvGrpSpPr/>
          <p:nvPr/>
        </p:nvGrpSpPr>
        <p:grpSpPr>
          <a:xfrm>
            <a:off x="5310979" y="2505348"/>
            <a:ext cx="751284" cy="751285"/>
            <a:chOff x="3737792" y="1347614"/>
            <a:chExt cx="751284" cy="751285"/>
          </a:xfrm>
        </p:grpSpPr>
        <p:grpSp>
          <p:nvGrpSpPr>
            <p:cNvPr id="116" name="组合 115"/>
            <p:cNvGrpSpPr/>
            <p:nvPr/>
          </p:nvGrpSpPr>
          <p:grpSpPr>
            <a:xfrm>
              <a:off x="3737792" y="1347614"/>
              <a:ext cx="751284" cy="751285"/>
              <a:chOff x="4964170" y="1531186"/>
              <a:chExt cx="1001712" cy="1001713"/>
            </a:xfrm>
          </p:grpSpPr>
          <p:sp>
            <p:nvSpPr>
              <p:cNvPr id="118" name="MH_Other_7"/>
              <p:cNvSpPr/>
              <p:nvPr>
                <p:custDataLst>
                  <p:tags r:id="rId3"/>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MH_Other_8"/>
              <p:cNvSpPr/>
              <p:nvPr>
                <p:custDataLst>
                  <p:tags r:id="rId4"/>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17" name="TextBox 116"/>
            <p:cNvSpPr txBox="1"/>
            <p:nvPr/>
          </p:nvSpPr>
          <p:spPr>
            <a:xfrm>
              <a:off x="3874789" y="1481063"/>
              <a:ext cx="492443" cy="461665"/>
            </a:xfrm>
            <a:prstGeom prst="rect">
              <a:avLst/>
            </a:prstGeom>
            <a:noFill/>
          </p:spPr>
          <p:txBody>
            <a:bodyPr wrap="none" rtlCol="0">
              <a:spAutoFit/>
            </a:bodyPr>
            <a:lstStyle/>
            <a:p>
              <a:r>
                <a:rPr lang="zh-CN" altLang="en-US" sz="2400" b="1" dirty="0" smtClean="0">
                  <a:solidFill>
                    <a:schemeClr val="bg1"/>
                  </a:solidFill>
                </a:rPr>
                <a:t>要</a:t>
              </a:r>
              <a:endParaRPr lang="zh-CN" altLang="en-US" sz="2400" b="1" dirty="0">
                <a:solidFill>
                  <a:schemeClr val="bg1"/>
                </a:solidFill>
              </a:endParaRPr>
            </a:p>
          </p:txBody>
        </p:sp>
      </p:grpSp>
      <p:grpSp>
        <p:nvGrpSpPr>
          <p:cNvPr id="120" name="组合 119"/>
          <p:cNvGrpSpPr/>
          <p:nvPr/>
        </p:nvGrpSpPr>
        <p:grpSpPr>
          <a:xfrm>
            <a:off x="4644008" y="3305738"/>
            <a:ext cx="751284" cy="751285"/>
            <a:chOff x="3737792" y="1347614"/>
            <a:chExt cx="751284" cy="751285"/>
          </a:xfrm>
        </p:grpSpPr>
        <p:grpSp>
          <p:nvGrpSpPr>
            <p:cNvPr id="121" name="组合 120"/>
            <p:cNvGrpSpPr/>
            <p:nvPr/>
          </p:nvGrpSpPr>
          <p:grpSpPr>
            <a:xfrm>
              <a:off x="3737792" y="1347614"/>
              <a:ext cx="751284" cy="751285"/>
              <a:chOff x="4964170" y="1531186"/>
              <a:chExt cx="1001712" cy="1001713"/>
            </a:xfrm>
          </p:grpSpPr>
          <p:sp>
            <p:nvSpPr>
              <p:cNvPr id="123" name="MH_Other_7"/>
              <p:cNvSpPr/>
              <p:nvPr>
                <p:custDataLst>
                  <p:tags r:id="rId1"/>
                </p:custDataLst>
              </p:nvPr>
            </p:nvSpPr>
            <p:spPr>
              <a:xfrm flipH="1">
                <a:off x="4964170" y="1531186"/>
                <a:ext cx="1001712" cy="1001713"/>
              </a:xfrm>
              <a:prstGeom prst="ellipse">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MH_Other_8"/>
              <p:cNvSpPr/>
              <p:nvPr>
                <p:custDataLst>
                  <p:tags r:id="rId2"/>
                </p:custDataLst>
              </p:nvPr>
            </p:nvSpPr>
            <p:spPr>
              <a:xfrm flipH="1">
                <a:off x="5076825" y="1643832"/>
                <a:ext cx="776280" cy="776280"/>
              </a:xfrm>
              <a:prstGeom prst="ellipse">
                <a:avLst/>
              </a:prstGeom>
              <a:solidFill>
                <a:schemeClr val="accent1"/>
              </a:solidFill>
              <a:ln>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grpSp>
        <p:sp>
          <p:nvSpPr>
            <p:cNvPr id="122" name="TextBox 121"/>
            <p:cNvSpPr txBox="1"/>
            <p:nvPr/>
          </p:nvSpPr>
          <p:spPr>
            <a:xfrm>
              <a:off x="3874789" y="1481063"/>
              <a:ext cx="492443" cy="461665"/>
            </a:xfrm>
            <a:prstGeom prst="rect">
              <a:avLst/>
            </a:prstGeom>
            <a:noFill/>
          </p:spPr>
          <p:txBody>
            <a:bodyPr wrap="none" rtlCol="0">
              <a:spAutoFit/>
            </a:bodyPr>
            <a:lstStyle/>
            <a:p>
              <a:r>
                <a:rPr lang="zh-CN" altLang="en-US" sz="2400" b="1" dirty="0" smtClean="0">
                  <a:solidFill>
                    <a:schemeClr val="bg1"/>
                  </a:solidFill>
                </a:rPr>
                <a:t>要</a:t>
              </a:r>
              <a:endParaRPr lang="zh-CN" altLang="en-US" sz="2400" b="1" dirty="0">
                <a:solidFill>
                  <a:schemeClr val="bg1"/>
                </a:solidFill>
              </a:endParaRPr>
            </a:p>
          </p:txBody>
        </p:sp>
      </p:grpSp>
      <p:sp>
        <p:nvSpPr>
          <p:cNvPr id="33" name="TextBox 32"/>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6769476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500"/>
                                        <p:tgtEl>
                                          <p:spTgt spid="6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500"/>
                                        <p:tgtEl>
                                          <p:spTgt spid="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750"/>
                                        <p:tgtEl>
                                          <p:spTgt spid="72"/>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1000"/>
                                        <p:tgtEl>
                                          <p:spTgt spid="103"/>
                                        </p:tgtEl>
                                      </p:cBhvr>
                                    </p:animEffect>
                                    <p:anim calcmode="lin" valueType="num">
                                      <p:cBhvr>
                                        <p:cTn id="23" dur="1000" fill="hold"/>
                                        <p:tgtEl>
                                          <p:spTgt spid="103"/>
                                        </p:tgtEl>
                                        <p:attrNameLst>
                                          <p:attrName>ppt_x</p:attrName>
                                        </p:attrNameLst>
                                      </p:cBhvr>
                                      <p:tavLst>
                                        <p:tav tm="0">
                                          <p:val>
                                            <p:strVal val="#ppt_x"/>
                                          </p:val>
                                        </p:tav>
                                        <p:tav tm="100000">
                                          <p:val>
                                            <p:strVal val="#ppt_x"/>
                                          </p:val>
                                        </p:tav>
                                      </p:tavLst>
                                    </p:anim>
                                    <p:anim calcmode="lin" valueType="num">
                                      <p:cBhvr>
                                        <p:cTn id="24" dur="1000" fill="hold"/>
                                        <p:tgtEl>
                                          <p:spTgt spid="103"/>
                                        </p:tgtEl>
                                        <p:attrNameLst>
                                          <p:attrName>ppt_y</p:attrName>
                                        </p:attrNameLst>
                                      </p:cBhvr>
                                      <p:tavLst>
                                        <p:tav tm="0">
                                          <p:val>
                                            <p:strVal val="#ppt_y+.1"/>
                                          </p:val>
                                        </p:tav>
                                        <p:tav tm="100000">
                                          <p:val>
                                            <p:strVal val="#ppt_y"/>
                                          </p:val>
                                        </p:tav>
                                      </p:tavLst>
                                    </p:anim>
                                  </p:childTnLst>
                                </p:cTn>
                              </p:par>
                            </p:childTnLst>
                          </p:cTn>
                        </p:par>
                        <p:par>
                          <p:cTn id="25" fill="hold">
                            <p:stCondLst>
                              <p:cond delay="2750"/>
                            </p:stCondLst>
                            <p:childTnLst>
                              <p:par>
                                <p:cTn id="26" presetID="42" presetClass="entr" presetSubtype="0" fill="hold" grpId="0" nodeType="after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1500"/>
                                        <p:tgtEl>
                                          <p:spTgt spid="102"/>
                                        </p:tgtEl>
                                      </p:cBhvr>
                                    </p:animEffect>
                                    <p:anim calcmode="lin" valueType="num">
                                      <p:cBhvr>
                                        <p:cTn id="29" dur="1500" fill="hold"/>
                                        <p:tgtEl>
                                          <p:spTgt spid="102"/>
                                        </p:tgtEl>
                                        <p:attrNameLst>
                                          <p:attrName>ppt_x</p:attrName>
                                        </p:attrNameLst>
                                      </p:cBhvr>
                                      <p:tavLst>
                                        <p:tav tm="0">
                                          <p:val>
                                            <p:strVal val="#ppt_x"/>
                                          </p:val>
                                        </p:tav>
                                        <p:tav tm="100000">
                                          <p:val>
                                            <p:strVal val="#ppt_x"/>
                                          </p:val>
                                        </p:tav>
                                      </p:tavLst>
                                    </p:anim>
                                    <p:anim calcmode="lin" valueType="num">
                                      <p:cBhvr>
                                        <p:cTn id="30" dur="1500" fill="hold"/>
                                        <p:tgtEl>
                                          <p:spTgt spid="102"/>
                                        </p:tgtEl>
                                        <p:attrNameLst>
                                          <p:attrName>ppt_y</p:attrName>
                                        </p:attrNameLst>
                                      </p:cBhvr>
                                      <p:tavLst>
                                        <p:tav tm="0">
                                          <p:val>
                                            <p:strVal val="#ppt_y+.1"/>
                                          </p:val>
                                        </p:tav>
                                        <p:tav tm="100000">
                                          <p:val>
                                            <p:strVal val="#ppt_y"/>
                                          </p:val>
                                        </p:tav>
                                      </p:tavLst>
                                    </p:anim>
                                  </p:childTnLst>
                                </p:cTn>
                              </p:par>
                            </p:childTnLst>
                          </p:cTn>
                        </p:par>
                        <p:par>
                          <p:cTn id="31" fill="hold">
                            <p:stCondLst>
                              <p:cond delay="4250"/>
                            </p:stCondLst>
                            <p:childTnLst>
                              <p:par>
                                <p:cTn id="32" presetID="31" presetClass="entr" presetSubtype="0"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1500" fill="hold"/>
                                        <p:tgtEl>
                                          <p:spTgt spid="104"/>
                                        </p:tgtEl>
                                        <p:attrNameLst>
                                          <p:attrName>ppt_w</p:attrName>
                                        </p:attrNameLst>
                                      </p:cBhvr>
                                      <p:tavLst>
                                        <p:tav tm="0">
                                          <p:val>
                                            <p:fltVal val="0"/>
                                          </p:val>
                                        </p:tav>
                                        <p:tav tm="100000">
                                          <p:val>
                                            <p:strVal val="#ppt_w"/>
                                          </p:val>
                                        </p:tav>
                                      </p:tavLst>
                                    </p:anim>
                                    <p:anim calcmode="lin" valueType="num">
                                      <p:cBhvr>
                                        <p:cTn id="35" dur="1500" fill="hold"/>
                                        <p:tgtEl>
                                          <p:spTgt spid="104"/>
                                        </p:tgtEl>
                                        <p:attrNameLst>
                                          <p:attrName>ppt_h</p:attrName>
                                        </p:attrNameLst>
                                      </p:cBhvr>
                                      <p:tavLst>
                                        <p:tav tm="0">
                                          <p:val>
                                            <p:fltVal val="0"/>
                                          </p:val>
                                        </p:tav>
                                        <p:tav tm="100000">
                                          <p:val>
                                            <p:strVal val="#ppt_h"/>
                                          </p:val>
                                        </p:tav>
                                      </p:tavLst>
                                    </p:anim>
                                    <p:anim calcmode="lin" valueType="num">
                                      <p:cBhvr>
                                        <p:cTn id="36" dur="1500" fill="hold"/>
                                        <p:tgtEl>
                                          <p:spTgt spid="104"/>
                                        </p:tgtEl>
                                        <p:attrNameLst>
                                          <p:attrName>style.rotation</p:attrName>
                                        </p:attrNameLst>
                                      </p:cBhvr>
                                      <p:tavLst>
                                        <p:tav tm="0">
                                          <p:val>
                                            <p:fltVal val="90"/>
                                          </p:val>
                                        </p:tav>
                                        <p:tav tm="100000">
                                          <p:val>
                                            <p:fltVal val="0"/>
                                          </p:val>
                                        </p:tav>
                                      </p:tavLst>
                                    </p:anim>
                                    <p:animEffect transition="in" filter="fade">
                                      <p:cBhvr>
                                        <p:cTn id="37" dur="1500"/>
                                        <p:tgtEl>
                                          <p:spTgt spid="104"/>
                                        </p:tgtEl>
                                      </p:cBhvr>
                                    </p:animEffect>
                                  </p:childTnLst>
                                </p:cTn>
                              </p:par>
                            </p:childTnLst>
                          </p:cTn>
                        </p:par>
                        <p:par>
                          <p:cTn id="38" fill="hold">
                            <p:stCondLst>
                              <p:cond delay="5750"/>
                            </p:stCondLst>
                            <p:childTnLst>
                              <p:par>
                                <p:cTn id="39" presetID="22" presetClass="entr" presetSubtype="8"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1000"/>
                                        <p:tgtEl>
                                          <p:spTgt spid="75"/>
                                        </p:tgtEl>
                                      </p:cBhvr>
                                    </p:animEffect>
                                  </p:childTnLst>
                                </p:cTn>
                              </p:par>
                            </p:childTnLst>
                          </p:cTn>
                        </p:par>
                        <p:par>
                          <p:cTn id="42" fill="hold">
                            <p:stCondLst>
                              <p:cond delay="6750"/>
                            </p:stCondLst>
                            <p:childTnLst>
                              <p:par>
                                <p:cTn id="43" presetID="31" presetClass="entr" presetSubtype="0" fill="hold" nodeType="afterEffect">
                                  <p:stCondLst>
                                    <p:cond delay="0"/>
                                  </p:stCondLst>
                                  <p:childTnLst>
                                    <p:set>
                                      <p:cBhvr>
                                        <p:cTn id="44" dur="1" fill="hold">
                                          <p:stCondLst>
                                            <p:cond delay="0"/>
                                          </p:stCondLst>
                                        </p:cTn>
                                        <p:tgtEl>
                                          <p:spTgt spid="110"/>
                                        </p:tgtEl>
                                        <p:attrNameLst>
                                          <p:attrName>style.visibility</p:attrName>
                                        </p:attrNameLst>
                                      </p:cBhvr>
                                      <p:to>
                                        <p:strVal val="visible"/>
                                      </p:to>
                                    </p:set>
                                    <p:anim calcmode="lin" valueType="num">
                                      <p:cBhvr>
                                        <p:cTn id="45" dur="1500" fill="hold"/>
                                        <p:tgtEl>
                                          <p:spTgt spid="110"/>
                                        </p:tgtEl>
                                        <p:attrNameLst>
                                          <p:attrName>ppt_w</p:attrName>
                                        </p:attrNameLst>
                                      </p:cBhvr>
                                      <p:tavLst>
                                        <p:tav tm="0">
                                          <p:val>
                                            <p:fltVal val="0"/>
                                          </p:val>
                                        </p:tav>
                                        <p:tav tm="100000">
                                          <p:val>
                                            <p:strVal val="#ppt_w"/>
                                          </p:val>
                                        </p:tav>
                                      </p:tavLst>
                                    </p:anim>
                                    <p:anim calcmode="lin" valueType="num">
                                      <p:cBhvr>
                                        <p:cTn id="46" dur="1500" fill="hold"/>
                                        <p:tgtEl>
                                          <p:spTgt spid="110"/>
                                        </p:tgtEl>
                                        <p:attrNameLst>
                                          <p:attrName>ppt_h</p:attrName>
                                        </p:attrNameLst>
                                      </p:cBhvr>
                                      <p:tavLst>
                                        <p:tav tm="0">
                                          <p:val>
                                            <p:fltVal val="0"/>
                                          </p:val>
                                        </p:tav>
                                        <p:tav tm="100000">
                                          <p:val>
                                            <p:strVal val="#ppt_h"/>
                                          </p:val>
                                        </p:tav>
                                      </p:tavLst>
                                    </p:anim>
                                    <p:anim calcmode="lin" valueType="num">
                                      <p:cBhvr>
                                        <p:cTn id="47" dur="1500" fill="hold"/>
                                        <p:tgtEl>
                                          <p:spTgt spid="110"/>
                                        </p:tgtEl>
                                        <p:attrNameLst>
                                          <p:attrName>style.rotation</p:attrName>
                                        </p:attrNameLst>
                                      </p:cBhvr>
                                      <p:tavLst>
                                        <p:tav tm="0">
                                          <p:val>
                                            <p:fltVal val="90"/>
                                          </p:val>
                                        </p:tav>
                                        <p:tav tm="100000">
                                          <p:val>
                                            <p:fltVal val="0"/>
                                          </p:val>
                                        </p:tav>
                                      </p:tavLst>
                                    </p:anim>
                                    <p:animEffect transition="in" filter="fade">
                                      <p:cBhvr>
                                        <p:cTn id="48" dur="1500"/>
                                        <p:tgtEl>
                                          <p:spTgt spid="110"/>
                                        </p:tgtEl>
                                      </p:cBhvr>
                                    </p:animEffect>
                                  </p:childTnLst>
                                </p:cTn>
                              </p:par>
                            </p:childTnLst>
                          </p:cTn>
                        </p:par>
                        <p:par>
                          <p:cTn id="49" fill="hold">
                            <p:stCondLst>
                              <p:cond delay="8250"/>
                            </p:stCondLst>
                            <p:childTnLst>
                              <p:par>
                                <p:cTn id="50" presetID="22" presetClass="entr" presetSubtype="8"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left)">
                                      <p:cBhvr>
                                        <p:cTn id="52" dur="1000"/>
                                        <p:tgtEl>
                                          <p:spTgt spid="76"/>
                                        </p:tgtEl>
                                      </p:cBhvr>
                                    </p:animEffect>
                                  </p:childTnLst>
                                </p:cTn>
                              </p:par>
                            </p:childTnLst>
                          </p:cTn>
                        </p:par>
                        <p:par>
                          <p:cTn id="53" fill="hold">
                            <p:stCondLst>
                              <p:cond delay="9250"/>
                            </p:stCondLst>
                            <p:childTnLst>
                              <p:par>
                                <p:cTn id="54" presetID="31" presetClass="entr" presetSubtype="0" fill="hold" nodeType="afterEffect">
                                  <p:stCondLst>
                                    <p:cond delay="0"/>
                                  </p:stCondLst>
                                  <p:childTnLst>
                                    <p:set>
                                      <p:cBhvr>
                                        <p:cTn id="55" dur="1" fill="hold">
                                          <p:stCondLst>
                                            <p:cond delay="0"/>
                                          </p:stCondLst>
                                        </p:cTn>
                                        <p:tgtEl>
                                          <p:spTgt spid="115"/>
                                        </p:tgtEl>
                                        <p:attrNameLst>
                                          <p:attrName>style.visibility</p:attrName>
                                        </p:attrNameLst>
                                      </p:cBhvr>
                                      <p:to>
                                        <p:strVal val="visible"/>
                                      </p:to>
                                    </p:set>
                                    <p:anim calcmode="lin" valueType="num">
                                      <p:cBhvr>
                                        <p:cTn id="56" dur="1500" fill="hold"/>
                                        <p:tgtEl>
                                          <p:spTgt spid="115"/>
                                        </p:tgtEl>
                                        <p:attrNameLst>
                                          <p:attrName>ppt_w</p:attrName>
                                        </p:attrNameLst>
                                      </p:cBhvr>
                                      <p:tavLst>
                                        <p:tav tm="0">
                                          <p:val>
                                            <p:fltVal val="0"/>
                                          </p:val>
                                        </p:tav>
                                        <p:tav tm="100000">
                                          <p:val>
                                            <p:strVal val="#ppt_w"/>
                                          </p:val>
                                        </p:tav>
                                      </p:tavLst>
                                    </p:anim>
                                    <p:anim calcmode="lin" valueType="num">
                                      <p:cBhvr>
                                        <p:cTn id="57" dur="1500" fill="hold"/>
                                        <p:tgtEl>
                                          <p:spTgt spid="115"/>
                                        </p:tgtEl>
                                        <p:attrNameLst>
                                          <p:attrName>ppt_h</p:attrName>
                                        </p:attrNameLst>
                                      </p:cBhvr>
                                      <p:tavLst>
                                        <p:tav tm="0">
                                          <p:val>
                                            <p:fltVal val="0"/>
                                          </p:val>
                                        </p:tav>
                                        <p:tav tm="100000">
                                          <p:val>
                                            <p:strVal val="#ppt_h"/>
                                          </p:val>
                                        </p:tav>
                                      </p:tavLst>
                                    </p:anim>
                                    <p:anim calcmode="lin" valueType="num">
                                      <p:cBhvr>
                                        <p:cTn id="58" dur="1500" fill="hold"/>
                                        <p:tgtEl>
                                          <p:spTgt spid="115"/>
                                        </p:tgtEl>
                                        <p:attrNameLst>
                                          <p:attrName>style.rotation</p:attrName>
                                        </p:attrNameLst>
                                      </p:cBhvr>
                                      <p:tavLst>
                                        <p:tav tm="0">
                                          <p:val>
                                            <p:fltVal val="90"/>
                                          </p:val>
                                        </p:tav>
                                        <p:tav tm="100000">
                                          <p:val>
                                            <p:fltVal val="0"/>
                                          </p:val>
                                        </p:tav>
                                      </p:tavLst>
                                    </p:anim>
                                    <p:animEffect transition="in" filter="fade">
                                      <p:cBhvr>
                                        <p:cTn id="59" dur="1500"/>
                                        <p:tgtEl>
                                          <p:spTgt spid="115"/>
                                        </p:tgtEl>
                                      </p:cBhvr>
                                    </p:animEffect>
                                  </p:childTnLst>
                                </p:cTn>
                              </p:par>
                            </p:childTnLst>
                          </p:cTn>
                        </p:par>
                        <p:par>
                          <p:cTn id="60" fill="hold">
                            <p:stCondLst>
                              <p:cond delay="10750"/>
                            </p:stCondLst>
                            <p:childTnLst>
                              <p:par>
                                <p:cTn id="61" presetID="22" presetClass="entr" presetSubtype="8" fill="hold" grpId="0" nodeType="after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wipe(left)">
                                      <p:cBhvr>
                                        <p:cTn id="63" dur="1000"/>
                                        <p:tgtEl>
                                          <p:spTgt spid="77"/>
                                        </p:tgtEl>
                                      </p:cBhvr>
                                    </p:animEffect>
                                  </p:childTnLst>
                                </p:cTn>
                              </p:par>
                            </p:childTnLst>
                          </p:cTn>
                        </p:par>
                        <p:par>
                          <p:cTn id="64" fill="hold">
                            <p:stCondLst>
                              <p:cond delay="11750"/>
                            </p:stCondLst>
                            <p:childTnLst>
                              <p:par>
                                <p:cTn id="65" presetID="31" presetClass="entr" presetSubtype="0" fill="hold" nodeType="afterEffect">
                                  <p:stCondLst>
                                    <p:cond delay="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1500" fill="hold"/>
                                        <p:tgtEl>
                                          <p:spTgt spid="120"/>
                                        </p:tgtEl>
                                        <p:attrNameLst>
                                          <p:attrName>ppt_w</p:attrName>
                                        </p:attrNameLst>
                                      </p:cBhvr>
                                      <p:tavLst>
                                        <p:tav tm="0">
                                          <p:val>
                                            <p:fltVal val="0"/>
                                          </p:val>
                                        </p:tav>
                                        <p:tav tm="100000">
                                          <p:val>
                                            <p:strVal val="#ppt_w"/>
                                          </p:val>
                                        </p:tav>
                                      </p:tavLst>
                                    </p:anim>
                                    <p:anim calcmode="lin" valueType="num">
                                      <p:cBhvr>
                                        <p:cTn id="68" dur="1500" fill="hold"/>
                                        <p:tgtEl>
                                          <p:spTgt spid="120"/>
                                        </p:tgtEl>
                                        <p:attrNameLst>
                                          <p:attrName>ppt_h</p:attrName>
                                        </p:attrNameLst>
                                      </p:cBhvr>
                                      <p:tavLst>
                                        <p:tav tm="0">
                                          <p:val>
                                            <p:fltVal val="0"/>
                                          </p:val>
                                        </p:tav>
                                        <p:tav tm="100000">
                                          <p:val>
                                            <p:strVal val="#ppt_h"/>
                                          </p:val>
                                        </p:tav>
                                      </p:tavLst>
                                    </p:anim>
                                    <p:anim calcmode="lin" valueType="num">
                                      <p:cBhvr>
                                        <p:cTn id="69" dur="1500" fill="hold"/>
                                        <p:tgtEl>
                                          <p:spTgt spid="120"/>
                                        </p:tgtEl>
                                        <p:attrNameLst>
                                          <p:attrName>style.rotation</p:attrName>
                                        </p:attrNameLst>
                                      </p:cBhvr>
                                      <p:tavLst>
                                        <p:tav tm="0">
                                          <p:val>
                                            <p:fltVal val="90"/>
                                          </p:val>
                                        </p:tav>
                                        <p:tav tm="100000">
                                          <p:val>
                                            <p:fltVal val="0"/>
                                          </p:val>
                                        </p:tav>
                                      </p:tavLst>
                                    </p:anim>
                                    <p:animEffect transition="in" filter="fade">
                                      <p:cBhvr>
                                        <p:cTn id="70" dur="1500"/>
                                        <p:tgtEl>
                                          <p:spTgt spid="120"/>
                                        </p:tgtEl>
                                      </p:cBhvr>
                                    </p:animEffect>
                                  </p:childTnLst>
                                </p:cTn>
                              </p:par>
                            </p:childTnLst>
                          </p:cTn>
                        </p:par>
                        <p:par>
                          <p:cTn id="71" fill="hold">
                            <p:stCondLst>
                              <p:cond delay="13250"/>
                            </p:stCondLst>
                            <p:childTnLst>
                              <p:par>
                                <p:cTn id="72" presetID="22" presetClass="entr" presetSubtype="8" fill="hold" grpId="0" nodeType="after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wipe(left)">
                                      <p:cBhvr>
                                        <p:cTn id="74" dur="1000"/>
                                        <p:tgtEl>
                                          <p:spTgt spid="74"/>
                                        </p:tgtEl>
                                      </p:cBhvr>
                                    </p:animEffect>
                                  </p:childTnLst>
                                </p:cTn>
                              </p:par>
                            </p:childTnLst>
                          </p:cTn>
                        </p:par>
                        <p:par>
                          <p:cTn id="75" fill="hold">
                            <p:stCondLst>
                              <p:cond delay="14250"/>
                            </p:stCondLst>
                            <p:childTnLst>
                              <p:par>
                                <p:cTn id="76" presetID="6" presetClass="entr" presetSubtype="16" fill="hold" grpId="0" nodeType="after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circle(in)">
                                      <p:cBhvr>
                                        <p:cTn id="78" dur="2000"/>
                                        <p:tgtEl>
                                          <p:spTgt spid="73"/>
                                        </p:tgtEl>
                                      </p:cBhvr>
                                    </p:animEffect>
                                  </p:childTnLst>
                                </p:cTn>
                              </p:par>
                            </p:childTnLst>
                          </p:cTn>
                        </p:par>
                        <p:par>
                          <p:cTn id="79" fill="hold">
                            <p:stCondLst>
                              <p:cond delay="16250"/>
                            </p:stCondLst>
                            <p:childTnLst>
                              <p:par>
                                <p:cTn id="80" presetID="10" presetClass="entr" presetSubtype="0"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p:bldP spid="73" grpId="0"/>
      <p:bldP spid="74" grpId="0" animBg="1"/>
      <p:bldP spid="75" grpId="0" animBg="1"/>
      <p:bldP spid="76" grpId="0" animBg="1"/>
      <p:bldP spid="77" grpId="0" animBg="1"/>
      <p:bldP spid="10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3"/>
          <p:cNvSpPr>
            <a:spLocks noChangeArrowheads="1"/>
          </p:cNvSpPr>
          <p:nvPr/>
        </p:nvSpPr>
        <p:spPr bwMode="auto">
          <a:xfrm>
            <a:off x="1043608" y="371449"/>
            <a:ext cx="408315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做合格党员：</a:t>
            </a:r>
            <a:r>
              <a:rPr lang="zh-CN" altLang="en-US" sz="2000" b="1" dirty="0">
                <a:solidFill>
                  <a:schemeClr val="accent1"/>
                </a:solidFill>
              </a:rPr>
              <a:t>遵守党章    加强</a:t>
            </a:r>
            <a:r>
              <a:rPr lang="zh-CN" altLang="en-US" sz="2000" b="1" dirty="0" smtClean="0">
                <a:solidFill>
                  <a:schemeClr val="accent1"/>
                </a:solidFill>
              </a:rPr>
              <a:t>党性</a:t>
            </a:r>
            <a:endParaRPr lang="zh-CN" altLang="en-US" sz="2000" b="1" dirty="0">
              <a:solidFill>
                <a:schemeClr val="accent1"/>
              </a:solidFill>
            </a:endParaRPr>
          </a:p>
        </p:txBody>
      </p:sp>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32" name="Freeform 5"/>
          <p:cNvSpPr>
            <a:spLocks/>
          </p:cNvSpPr>
          <p:nvPr/>
        </p:nvSpPr>
        <p:spPr bwMode="auto">
          <a:xfrm rot="10800000">
            <a:off x="7740789" y="1278362"/>
            <a:ext cx="1151990" cy="1152900"/>
          </a:xfrm>
          <a:prstGeom prst="ellipse">
            <a:avLst/>
          </a:prstGeom>
          <a:gradFill flip="none" rotWithShape="1">
            <a:gsLst>
              <a:gs pos="0">
                <a:schemeClr val="accent5"/>
              </a:gs>
              <a:gs pos="100000">
                <a:schemeClr val="accent5">
                  <a:lumMod val="75000"/>
                </a:schemeClr>
              </a:gs>
            </a:gsLst>
            <a:lin ang="2700000" scaled="1"/>
            <a:tileRect/>
          </a:gradFill>
          <a:ln w="25400">
            <a:gradFill flip="none" rotWithShape="1">
              <a:gsLst>
                <a:gs pos="0">
                  <a:schemeClr val="accent5">
                    <a:lumMod val="75000"/>
                  </a:schemeClr>
                </a:gs>
                <a:gs pos="100000">
                  <a:schemeClr val="accent5"/>
                </a:gs>
              </a:gsLst>
              <a:lin ang="2700000" scaled="1"/>
              <a:tileRect/>
            </a:gradFill>
          </a:ln>
          <a:effectLst>
            <a:outerShdw blurRad="254000" dist="114300" dir="2700000" algn="t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solidFill>
                <a:prstClr val="black"/>
              </a:solidFill>
              <a:latin typeface="Calibri" pitchFamily="34" charset="0"/>
              <a:ea typeface="宋体" charset="-122"/>
            </a:endParaRPr>
          </a:p>
        </p:txBody>
      </p:sp>
      <p:sp>
        <p:nvSpPr>
          <p:cNvPr id="33" name="矩形 32"/>
          <p:cNvSpPr/>
          <p:nvPr/>
        </p:nvSpPr>
        <p:spPr>
          <a:xfrm>
            <a:off x="4572001" y="1725362"/>
            <a:ext cx="3964795" cy="2198615"/>
          </a:xfrm>
          <a:prstGeom prst="rect">
            <a:avLst/>
          </a:prstGeom>
          <a:blipFill dpi="0" rotWithShape="1">
            <a:blip r:embed="rId4"/>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p>
        </p:txBody>
      </p:sp>
      <p:sp>
        <p:nvSpPr>
          <p:cNvPr id="34" name="任意多边形 33"/>
          <p:cNvSpPr/>
          <p:nvPr/>
        </p:nvSpPr>
        <p:spPr>
          <a:xfrm>
            <a:off x="423829" y="1725362"/>
            <a:ext cx="4472207" cy="2198615"/>
          </a:xfrm>
          <a:custGeom>
            <a:avLst/>
            <a:gdLst>
              <a:gd name="connsiteX0" fmla="*/ 0 w 5962943"/>
              <a:gd name="connsiteY0" fmla="*/ 0 h 2727917"/>
              <a:gd name="connsiteX1" fmla="*/ 5530895 w 5962943"/>
              <a:gd name="connsiteY1" fmla="*/ 0 h 2727917"/>
              <a:gd name="connsiteX2" fmla="*/ 5530895 w 5962943"/>
              <a:gd name="connsiteY2" fmla="*/ 1183938 h 2727917"/>
              <a:gd name="connsiteX3" fmla="*/ 5962943 w 5962943"/>
              <a:gd name="connsiteY3" fmla="*/ 1363958 h 2727917"/>
              <a:gd name="connsiteX4" fmla="*/ 5530895 w 5962943"/>
              <a:gd name="connsiteY4" fmla="*/ 1543978 h 2727917"/>
              <a:gd name="connsiteX5" fmla="*/ 5530895 w 5962943"/>
              <a:gd name="connsiteY5" fmla="*/ 2727917 h 2727917"/>
              <a:gd name="connsiteX6" fmla="*/ 0 w 5962943"/>
              <a:gd name="connsiteY6" fmla="*/ 2727917 h 272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943" h="2727917">
                <a:moveTo>
                  <a:pt x="0" y="0"/>
                </a:moveTo>
                <a:lnTo>
                  <a:pt x="5530895" y="0"/>
                </a:lnTo>
                <a:lnTo>
                  <a:pt x="5530895" y="1183938"/>
                </a:lnTo>
                <a:lnTo>
                  <a:pt x="5962943" y="1363958"/>
                </a:lnTo>
                <a:lnTo>
                  <a:pt x="5530895" y="1543978"/>
                </a:lnTo>
                <a:lnTo>
                  <a:pt x="5530895" y="2727917"/>
                </a:lnTo>
                <a:lnTo>
                  <a:pt x="0" y="2727917"/>
                </a:lnTo>
                <a:close/>
              </a:path>
            </a:pathLst>
          </a:cu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endParaRPr>
          </a:p>
        </p:txBody>
      </p:sp>
      <p:sp>
        <p:nvSpPr>
          <p:cNvPr id="38" name="TextBox 5"/>
          <p:cNvSpPr txBox="1"/>
          <p:nvPr/>
        </p:nvSpPr>
        <p:spPr>
          <a:xfrm>
            <a:off x="539552" y="2123440"/>
            <a:ext cx="3906167" cy="160043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l">
              <a:lnSpc>
                <a:spcPct val="100000"/>
              </a:lnSpc>
            </a:pPr>
            <a:r>
              <a:rPr lang="zh-CN" altLang="en-US" sz="1300" b="1" dirty="0" smtClean="0">
                <a:solidFill>
                  <a:schemeClr val="accent1"/>
                </a:solidFill>
              </a:rPr>
              <a:t>      党员</a:t>
            </a:r>
            <a:r>
              <a:rPr lang="zh-CN" altLang="en-US" sz="1300" b="1" dirty="0">
                <a:solidFill>
                  <a:schemeClr val="accent1"/>
                </a:solidFill>
              </a:rPr>
              <a:t>领导干部要做学习党章、遵守党章的模范</a:t>
            </a:r>
            <a:r>
              <a:rPr lang="zh-CN" altLang="en-US" sz="1300" dirty="0">
                <a:solidFill>
                  <a:schemeClr val="accent1"/>
                </a:solidFill>
              </a:rPr>
              <a:t>。</a:t>
            </a:r>
            <a:r>
              <a:rPr lang="zh-CN" altLang="en-US" sz="1300" dirty="0">
                <a:solidFill>
                  <a:schemeClr val="tx1"/>
                </a:solidFill>
              </a:rPr>
              <a:t>各级领导干部要把学习党章作为必修课，走上新的领导岗位的同志要把学习党章作为第一课，带头遵守党章各项规定</a:t>
            </a:r>
            <a:r>
              <a:rPr lang="zh-CN" altLang="en-US" sz="1300" dirty="0" smtClean="0">
                <a:solidFill>
                  <a:schemeClr val="tx1"/>
                </a:solidFill>
              </a:rPr>
              <a:t>。</a:t>
            </a:r>
            <a:endParaRPr lang="en-US" altLang="zh-CN" sz="1300" dirty="0" smtClean="0">
              <a:solidFill>
                <a:schemeClr val="tx1"/>
              </a:solidFill>
            </a:endParaRPr>
          </a:p>
          <a:p>
            <a:pPr algn="l">
              <a:lnSpc>
                <a:spcPct val="100000"/>
              </a:lnSpc>
            </a:pPr>
            <a:r>
              <a:rPr lang="en-US" altLang="zh-CN" sz="1300" dirty="0">
                <a:solidFill>
                  <a:schemeClr val="tx1"/>
                </a:solidFill>
              </a:rPr>
              <a:t> </a:t>
            </a:r>
            <a:r>
              <a:rPr lang="en-US" altLang="zh-CN" sz="1300" dirty="0" smtClean="0">
                <a:solidFill>
                  <a:schemeClr val="tx1"/>
                </a:solidFill>
              </a:rPr>
              <a:t>     </a:t>
            </a:r>
            <a:r>
              <a:rPr lang="zh-CN" altLang="en-US" sz="1300" dirty="0" smtClean="0">
                <a:solidFill>
                  <a:schemeClr val="tx1"/>
                </a:solidFill>
              </a:rPr>
              <a:t>凡是</a:t>
            </a:r>
            <a:r>
              <a:rPr lang="zh-CN" altLang="en-US" sz="1300" dirty="0">
                <a:solidFill>
                  <a:schemeClr val="tx1"/>
                </a:solidFill>
              </a:rPr>
              <a:t>党章规定党员必须做到的，领导干部要首先做到；凡是党章规定党员不能做的，领导干部要带头不做。</a:t>
            </a:r>
            <a:br>
              <a:rPr lang="zh-CN" altLang="en-US" sz="1300" dirty="0">
                <a:solidFill>
                  <a:schemeClr val="tx1"/>
                </a:solidFill>
              </a:rPr>
            </a:br>
            <a:r>
              <a:rPr lang="zh-CN" altLang="en-US" sz="1300" dirty="0">
                <a:solidFill>
                  <a:schemeClr val="tx1"/>
                </a:solidFill>
              </a:rPr>
              <a:t>    </a:t>
            </a:r>
          </a:p>
        </p:txBody>
      </p:sp>
      <p:sp>
        <p:nvSpPr>
          <p:cNvPr id="39" name="Freeform 5"/>
          <p:cNvSpPr>
            <a:spLocks/>
          </p:cNvSpPr>
          <p:nvPr/>
        </p:nvSpPr>
        <p:spPr bwMode="auto">
          <a:xfrm rot="10800000">
            <a:off x="7081133" y="1217986"/>
            <a:ext cx="642600" cy="642812"/>
          </a:xfrm>
          <a:prstGeom prst="ellipse">
            <a:avLst/>
          </a:prstGeom>
          <a:gradFill flip="none" rotWithShape="1">
            <a:gsLst>
              <a:gs pos="0">
                <a:schemeClr val="accent1"/>
              </a:gs>
              <a:gs pos="100000">
                <a:schemeClr val="accent1">
                  <a:lumMod val="75000"/>
                </a:schemeClr>
              </a:gs>
            </a:gsLst>
            <a:lin ang="2700000" scaled="1"/>
            <a:tileRect/>
          </a:gradFill>
          <a:ln w="19050">
            <a:gradFill flip="none" rotWithShape="1">
              <a:gsLst>
                <a:gs pos="0">
                  <a:schemeClr val="accent1">
                    <a:lumMod val="75000"/>
                  </a:schemeClr>
                </a:gs>
                <a:gs pos="100000">
                  <a:schemeClr val="accent1"/>
                </a:gs>
              </a:gsLst>
              <a:lin ang="2700000" scaled="1"/>
              <a:tileRect/>
            </a:gradFill>
          </a:ln>
          <a:effectLst>
            <a:outerShdw blurRad="254000" dist="88900" dir="2700000" algn="t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0" name="Freeform 5"/>
          <p:cNvSpPr>
            <a:spLocks/>
          </p:cNvSpPr>
          <p:nvPr/>
        </p:nvSpPr>
        <p:spPr bwMode="auto">
          <a:xfrm rot="10800000">
            <a:off x="4243219" y="3844434"/>
            <a:ext cx="202500" cy="203583"/>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30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1" name="矩形 40"/>
          <p:cNvSpPr/>
          <p:nvPr/>
        </p:nvSpPr>
        <p:spPr>
          <a:xfrm>
            <a:off x="3779911" y="4177412"/>
            <a:ext cx="5091303" cy="338554"/>
          </a:xfrm>
          <a:prstGeom prst="rect">
            <a:avLst/>
          </a:prstGeom>
        </p:spPr>
        <p:txBody>
          <a:bodyPr wrap="square">
            <a:spAutoFit/>
          </a:bodyPr>
          <a:lstStyle/>
          <a:p>
            <a:r>
              <a:rPr lang="en-US" altLang="zh-CN" sz="1600" b="1" dirty="0">
                <a:solidFill>
                  <a:schemeClr val="accent1"/>
                </a:solidFill>
              </a:rPr>
              <a:t>——2012</a:t>
            </a:r>
            <a:r>
              <a:rPr lang="zh-CN" altLang="en-US" sz="1600" b="1" dirty="0">
                <a:solidFill>
                  <a:schemeClr val="accent1"/>
                </a:solidFill>
              </a:rPr>
              <a:t>年</a:t>
            </a:r>
            <a:r>
              <a:rPr lang="en-US" altLang="zh-CN" sz="1600" b="1" dirty="0">
                <a:solidFill>
                  <a:schemeClr val="accent1"/>
                </a:solidFill>
              </a:rPr>
              <a:t>11</a:t>
            </a:r>
            <a:r>
              <a:rPr lang="zh-CN" altLang="en-US" sz="1600" b="1" dirty="0">
                <a:solidFill>
                  <a:schemeClr val="accent1"/>
                </a:solidFill>
              </a:rPr>
              <a:t>月</a:t>
            </a:r>
            <a:r>
              <a:rPr lang="en-US" altLang="zh-CN" sz="1600" b="1" dirty="0">
                <a:solidFill>
                  <a:schemeClr val="accent1"/>
                </a:solidFill>
              </a:rPr>
              <a:t>16</a:t>
            </a:r>
            <a:r>
              <a:rPr lang="zh-CN" altLang="en-US" sz="1600" b="1" dirty="0">
                <a:solidFill>
                  <a:schemeClr val="accent1"/>
                </a:solidFill>
              </a:rPr>
              <a:t>日</a:t>
            </a:r>
            <a:r>
              <a:rPr lang="en-US" altLang="zh-CN" sz="1600" b="1" dirty="0">
                <a:solidFill>
                  <a:schemeClr val="accent1"/>
                </a:solidFill>
              </a:rPr>
              <a:t>《</a:t>
            </a:r>
            <a:r>
              <a:rPr lang="zh-CN" altLang="en-US" sz="1600" b="1" dirty="0">
                <a:solidFill>
                  <a:schemeClr val="accent1"/>
                </a:solidFill>
              </a:rPr>
              <a:t>认真学习党章　严格遵守党章</a:t>
            </a:r>
            <a:r>
              <a:rPr lang="en-US" altLang="zh-CN" sz="1600" b="1" dirty="0">
                <a:solidFill>
                  <a:schemeClr val="accent1"/>
                </a:solidFill>
              </a:rPr>
              <a:t>》</a:t>
            </a:r>
          </a:p>
        </p:txBody>
      </p:sp>
      <p:sp>
        <p:nvSpPr>
          <p:cNvPr id="13" name="TextBox 12"/>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5492548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2" presetClass="entr" presetSubtype="2"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2" presetClass="entr" presetSubtype="2"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right)">
                                      <p:cBhvr>
                                        <p:cTn id="27" dur="500"/>
                                        <p:tgtEl>
                                          <p:spTgt spid="34"/>
                                        </p:tgtEl>
                                      </p:cBhvr>
                                    </p:animEffect>
                                  </p:childTnLst>
                                </p:cTn>
                              </p:par>
                            </p:childTnLst>
                          </p:cTn>
                        </p:par>
                        <p:par>
                          <p:cTn id="28" fill="hold">
                            <p:stCondLst>
                              <p:cond delay="2750"/>
                            </p:stCondLst>
                            <p:childTnLst>
                              <p:par>
                                <p:cTn id="29" presetID="16" presetClass="entr" presetSubtype="21"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4150"/>
                            </p:stCondLst>
                            <p:childTnLst>
                              <p:par>
                                <p:cTn id="43" presetID="42"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750"/>
                                        <p:tgtEl>
                                          <p:spTgt spid="41"/>
                                        </p:tgtEl>
                                      </p:cBhvr>
                                    </p:animEffect>
                                    <p:anim calcmode="lin" valueType="num">
                                      <p:cBhvr>
                                        <p:cTn id="46" dur="1750" fill="hold"/>
                                        <p:tgtEl>
                                          <p:spTgt spid="41"/>
                                        </p:tgtEl>
                                        <p:attrNameLst>
                                          <p:attrName>ppt_x</p:attrName>
                                        </p:attrNameLst>
                                      </p:cBhvr>
                                      <p:tavLst>
                                        <p:tav tm="0">
                                          <p:val>
                                            <p:strVal val="#ppt_x"/>
                                          </p:val>
                                        </p:tav>
                                        <p:tav tm="100000">
                                          <p:val>
                                            <p:strVal val="#ppt_x"/>
                                          </p:val>
                                        </p:tav>
                                      </p:tavLst>
                                    </p:anim>
                                    <p:anim calcmode="lin" valueType="num">
                                      <p:cBhvr>
                                        <p:cTn id="47" dur="1750" fill="hold"/>
                                        <p:tgtEl>
                                          <p:spTgt spid="41"/>
                                        </p:tgtEl>
                                        <p:attrNameLst>
                                          <p:attrName>ppt_y</p:attrName>
                                        </p:attrNameLst>
                                      </p:cBhvr>
                                      <p:tavLst>
                                        <p:tav tm="0">
                                          <p:val>
                                            <p:strVal val="#ppt_y+.1"/>
                                          </p:val>
                                        </p:tav>
                                        <p:tav tm="100000">
                                          <p:val>
                                            <p:strVal val="#ppt_y"/>
                                          </p:val>
                                        </p:tav>
                                      </p:tavLst>
                                    </p:anim>
                                  </p:childTnLst>
                                </p:cTn>
                              </p:par>
                            </p:childTnLst>
                          </p:cTn>
                        </p:par>
                        <p:par>
                          <p:cTn id="48" fill="hold">
                            <p:stCondLst>
                              <p:cond delay="59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animBg="1"/>
      <p:bldP spid="33" grpId="0" animBg="1"/>
      <p:bldP spid="34" grpId="0" animBg="1"/>
      <p:bldP spid="38" grpId="0"/>
      <p:bldP spid="39" grpId="0" animBg="1"/>
      <p:bldP spid="40" grpId="0" animBg="1"/>
      <p:bldP spid="4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059832" y="1648486"/>
            <a:ext cx="5760172" cy="239849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28" name="矩形 3"/>
          <p:cNvSpPr>
            <a:spLocks noChangeArrowheads="1"/>
          </p:cNvSpPr>
          <p:nvPr/>
        </p:nvSpPr>
        <p:spPr bwMode="auto">
          <a:xfrm>
            <a:off x="1043608" y="371449"/>
            <a:ext cx="4166507"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做合格党员：</a:t>
            </a:r>
            <a:r>
              <a:rPr lang="zh-CN" altLang="en-US" sz="2000" b="1" dirty="0">
                <a:solidFill>
                  <a:schemeClr val="accent1"/>
                </a:solidFill>
              </a:rPr>
              <a:t>坚定信念    加强学习</a:t>
            </a:r>
          </a:p>
        </p:txBody>
      </p:sp>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32" name="Picture 2" descr="E:\我图PPT\00001PNG素材\01党委政府\习大大新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15" y="1638986"/>
            <a:ext cx="2995611" cy="3512501"/>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3112024" y="1779662"/>
            <a:ext cx="5563964" cy="1600438"/>
          </a:xfrm>
          <a:prstGeom prst="rect">
            <a:avLst/>
          </a:prstGeom>
        </p:spPr>
        <p:txBody>
          <a:bodyPr wrap="square">
            <a:spAutoFit/>
          </a:bodyPr>
          <a:lstStyle/>
          <a:p>
            <a:r>
              <a:rPr lang="zh-CN" altLang="en-US" sz="1400" dirty="0"/>
              <a:t>我们党在中国这样一个有着</a:t>
            </a:r>
            <a:r>
              <a:rPr lang="en-US" altLang="zh-CN" sz="1400" dirty="0"/>
              <a:t>13</a:t>
            </a:r>
            <a:r>
              <a:rPr lang="zh-CN" altLang="en-US" sz="1400" dirty="0"/>
              <a:t>亿人口的大国执政，面对着十分复杂的国内外环境，肩负着繁重的执政使命，如果缺乏理论思维的有力支撑，是难以战胜各种风险和困难的，也是难以不断前进的。党的各级领导干部特别是高级干部，要原原本本学习和研读经典著作，努力把马克思主义哲学作为自己的看家本领，坚定理想信念，坚持正确政治方向，提高战略思维能力、综合决策能力、驾驭全局能力，团结带领人民不断书写改革开放历史新篇章</a:t>
            </a:r>
            <a:r>
              <a:rPr lang="zh-CN" altLang="en-US" sz="1400" dirty="0" smtClean="0"/>
              <a:t>。</a:t>
            </a:r>
            <a:endParaRPr lang="zh-CN" altLang="en-US" sz="1400" dirty="0"/>
          </a:p>
        </p:txBody>
      </p:sp>
      <p:sp>
        <p:nvSpPr>
          <p:cNvPr id="34" name="矩形 33"/>
          <p:cNvSpPr/>
          <p:nvPr/>
        </p:nvSpPr>
        <p:spPr>
          <a:xfrm>
            <a:off x="3563419" y="3507854"/>
            <a:ext cx="5091303" cy="338554"/>
          </a:xfrm>
          <a:prstGeom prst="rect">
            <a:avLst/>
          </a:prstGeom>
        </p:spPr>
        <p:txBody>
          <a:bodyPr wrap="square">
            <a:spAutoFit/>
          </a:bodyPr>
          <a:lstStyle/>
          <a:p>
            <a:r>
              <a:rPr lang="zh-CN" altLang="en-US" sz="1600" b="1" dirty="0">
                <a:solidFill>
                  <a:schemeClr val="accent1"/>
                </a:solidFill>
              </a:rPr>
              <a:t> </a:t>
            </a:r>
            <a:r>
              <a:rPr lang="en-US" altLang="zh-CN" sz="1600" b="1" dirty="0">
                <a:solidFill>
                  <a:schemeClr val="accent1"/>
                </a:solidFill>
              </a:rPr>
              <a:t>——2013</a:t>
            </a:r>
            <a:r>
              <a:rPr lang="zh-CN" altLang="en-US" sz="1600" b="1" dirty="0">
                <a:solidFill>
                  <a:schemeClr val="accent1"/>
                </a:solidFill>
              </a:rPr>
              <a:t>年</a:t>
            </a:r>
            <a:r>
              <a:rPr lang="en-US" altLang="zh-CN" sz="1600" b="1" dirty="0">
                <a:solidFill>
                  <a:schemeClr val="accent1"/>
                </a:solidFill>
              </a:rPr>
              <a:t>12</a:t>
            </a:r>
            <a:r>
              <a:rPr lang="zh-CN" altLang="en-US" sz="1600" b="1" dirty="0">
                <a:solidFill>
                  <a:schemeClr val="accent1"/>
                </a:solidFill>
              </a:rPr>
              <a:t>月</a:t>
            </a:r>
            <a:r>
              <a:rPr lang="en-US" altLang="zh-CN" sz="1600" b="1" dirty="0">
                <a:solidFill>
                  <a:schemeClr val="accent1"/>
                </a:solidFill>
              </a:rPr>
              <a:t>3</a:t>
            </a:r>
            <a:r>
              <a:rPr lang="zh-CN" altLang="en-US" sz="1600" b="1" dirty="0">
                <a:solidFill>
                  <a:schemeClr val="accent1"/>
                </a:solidFill>
              </a:rPr>
              <a:t>日在</a:t>
            </a:r>
            <a:r>
              <a:rPr lang="zh-CN" altLang="en-US" sz="1600" b="1" dirty="0" smtClean="0">
                <a:solidFill>
                  <a:schemeClr val="accent1"/>
                </a:solidFill>
              </a:rPr>
              <a:t>中央政治局集体</a:t>
            </a:r>
            <a:r>
              <a:rPr lang="zh-CN" altLang="en-US" sz="1600" b="1" dirty="0">
                <a:solidFill>
                  <a:schemeClr val="accent1"/>
                </a:solidFill>
              </a:rPr>
              <a:t>学习时的讲话</a:t>
            </a:r>
            <a:endParaRPr lang="en-US" altLang="zh-CN" sz="1600" b="1" dirty="0">
              <a:solidFill>
                <a:schemeClr val="accent1"/>
              </a:solidFill>
            </a:endParaRPr>
          </a:p>
        </p:txBody>
      </p:sp>
      <p:sp>
        <p:nvSpPr>
          <p:cNvPr id="10" name="TextBox 9"/>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47253320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par>
                              <p:cTn id="25" fill="hold">
                                <p:stCondLst>
                                  <p:cond delay="2750"/>
                                </p:stCondLst>
                                <p:childTnLst>
                                  <p:par>
                                    <p:cTn id="26" presetID="2" presetClass="entr" presetSubtype="2" fill="hold" grpId="0" nodeType="afterEffect" p14:presetBounceEnd="33333">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14:bounceEnd="33333">
                                          <p:cBhvr additive="base">
                                            <p:cTn id="28" dur="1500" fill="hold"/>
                                            <p:tgtEl>
                                              <p:spTgt spid="38"/>
                                            </p:tgtEl>
                                            <p:attrNameLst>
                                              <p:attrName>ppt_x</p:attrName>
                                            </p:attrNameLst>
                                          </p:cBhvr>
                                          <p:tavLst>
                                            <p:tav tm="0">
                                              <p:val>
                                                <p:strVal val="1+#ppt_w/2"/>
                                              </p:val>
                                            </p:tav>
                                            <p:tav tm="100000">
                                              <p:val>
                                                <p:strVal val="#ppt_x"/>
                                              </p:val>
                                            </p:tav>
                                          </p:tavLst>
                                        </p:anim>
                                        <p:anim calcmode="lin" valueType="num" p14:bounceEnd="33333">
                                          <p:cBhvr additive="base">
                                            <p:cTn id="29" dur="1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4250"/>
                                </p:stCondLst>
                                <p:childTnLst>
                                  <p:par>
                                    <p:cTn id="31" presetID="14" presetClass="entr" presetSubtype="1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1500"/>
                                            <p:tgtEl>
                                              <p:spTgt spid="33"/>
                                            </p:tgtEl>
                                          </p:cBhvr>
                                        </p:animEffect>
                                      </p:childTnLst>
                                    </p:cTn>
                                  </p:par>
                                </p:childTnLst>
                              </p:cTn>
                            </p:par>
                            <p:par>
                              <p:cTn id="34" fill="hold">
                                <p:stCondLst>
                                  <p:cond delay="5750"/>
                                </p:stCondLst>
                                <p:childTnLst>
                                  <p:par>
                                    <p:cTn id="35" presetID="42"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750"/>
                                            <p:tgtEl>
                                              <p:spTgt spid="34"/>
                                            </p:tgtEl>
                                          </p:cBhvr>
                                        </p:animEffect>
                                        <p:anim calcmode="lin" valueType="num">
                                          <p:cBhvr>
                                            <p:cTn id="38" dur="1750" fill="hold"/>
                                            <p:tgtEl>
                                              <p:spTgt spid="34"/>
                                            </p:tgtEl>
                                            <p:attrNameLst>
                                              <p:attrName>ppt_x</p:attrName>
                                            </p:attrNameLst>
                                          </p:cBhvr>
                                          <p:tavLst>
                                            <p:tav tm="0">
                                              <p:val>
                                                <p:strVal val="#ppt_x"/>
                                              </p:val>
                                            </p:tav>
                                            <p:tav tm="100000">
                                              <p:val>
                                                <p:strVal val="#ppt_x"/>
                                              </p:val>
                                            </p:tav>
                                          </p:tavLst>
                                        </p:anim>
                                        <p:anim calcmode="lin" valueType="num">
                                          <p:cBhvr>
                                            <p:cTn id="39" dur="175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1" grpId="0"/>
          <p:bldP spid="33" grpId="0"/>
          <p:bldP spid="3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par>
                              <p:cTn id="25" fill="hold">
                                <p:stCondLst>
                                  <p:cond delay="2750"/>
                                </p:stCondLst>
                                <p:childTnLst>
                                  <p:par>
                                    <p:cTn id="26" presetID="2" presetClass="entr" presetSubtype="2"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500" fill="hold"/>
                                            <p:tgtEl>
                                              <p:spTgt spid="38"/>
                                            </p:tgtEl>
                                            <p:attrNameLst>
                                              <p:attrName>ppt_x</p:attrName>
                                            </p:attrNameLst>
                                          </p:cBhvr>
                                          <p:tavLst>
                                            <p:tav tm="0">
                                              <p:val>
                                                <p:strVal val="1+#ppt_w/2"/>
                                              </p:val>
                                            </p:tav>
                                            <p:tav tm="100000">
                                              <p:val>
                                                <p:strVal val="#ppt_x"/>
                                              </p:val>
                                            </p:tav>
                                          </p:tavLst>
                                        </p:anim>
                                        <p:anim calcmode="lin" valueType="num">
                                          <p:cBhvr additive="base">
                                            <p:cTn id="29" dur="1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4250"/>
                                </p:stCondLst>
                                <p:childTnLst>
                                  <p:par>
                                    <p:cTn id="31" presetID="14" presetClass="entr" presetSubtype="1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1500"/>
                                            <p:tgtEl>
                                              <p:spTgt spid="33"/>
                                            </p:tgtEl>
                                          </p:cBhvr>
                                        </p:animEffect>
                                      </p:childTnLst>
                                    </p:cTn>
                                  </p:par>
                                </p:childTnLst>
                              </p:cTn>
                            </p:par>
                            <p:par>
                              <p:cTn id="34" fill="hold">
                                <p:stCondLst>
                                  <p:cond delay="5750"/>
                                </p:stCondLst>
                                <p:childTnLst>
                                  <p:par>
                                    <p:cTn id="35" presetID="42"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750"/>
                                            <p:tgtEl>
                                              <p:spTgt spid="34"/>
                                            </p:tgtEl>
                                          </p:cBhvr>
                                        </p:animEffect>
                                        <p:anim calcmode="lin" valueType="num">
                                          <p:cBhvr>
                                            <p:cTn id="38" dur="1750" fill="hold"/>
                                            <p:tgtEl>
                                              <p:spTgt spid="34"/>
                                            </p:tgtEl>
                                            <p:attrNameLst>
                                              <p:attrName>ppt_x</p:attrName>
                                            </p:attrNameLst>
                                          </p:cBhvr>
                                          <p:tavLst>
                                            <p:tav tm="0">
                                              <p:val>
                                                <p:strVal val="#ppt_x"/>
                                              </p:val>
                                            </p:tav>
                                            <p:tav tm="100000">
                                              <p:val>
                                                <p:strVal val="#ppt_x"/>
                                              </p:val>
                                            </p:tav>
                                          </p:tavLst>
                                        </p:anim>
                                        <p:anim calcmode="lin" valueType="num">
                                          <p:cBhvr>
                                            <p:cTn id="39" dur="175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1" grpId="0"/>
          <p:bldP spid="33" grpId="0"/>
          <p:bldP spid="34" grpId="0"/>
          <p:bldP spid="1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467544" y="1779662"/>
            <a:ext cx="5760172" cy="239849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28" name="矩形 3"/>
          <p:cNvSpPr>
            <a:spLocks noChangeArrowheads="1"/>
          </p:cNvSpPr>
          <p:nvPr/>
        </p:nvSpPr>
        <p:spPr bwMode="auto">
          <a:xfrm>
            <a:off x="1043608" y="371449"/>
            <a:ext cx="4166507"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做合格党员：</a:t>
            </a:r>
            <a:r>
              <a:rPr lang="zh-CN" altLang="en-US" sz="2000" b="1" dirty="0">
                <a:solidFill>
                  <a:schemeClr val="accent1"/>
                </a:solidFill>
              </a:rPr>
              <a:t>遵纪守法    廉洁正派</a:t>
            </a:r>
          </a:p>
        </p:txBody>
      </p:sp>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72200" y="1563638"/>
            <a:ext cx="2376264" cy="2866097"/>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611560" y="1978263"/>
            <a:ext cx="5563964" cy="1169551"/>
          </a:xfrm>
          <a:prstGeom prst="rect">
            <a:avLst/>
          </a:prstGeom>
        </p:spPr>
        <p:txBody>
          <a:bodyPr wrap="square">
            <a:spAutoFit/>
          </a:bodyPr>
          <a:lstStyle/>
          <a:p>
            <a:r>
              <a:rPr lang="zh-CN" altLang="en-US" sz="1400" dirty="0"/>
              <a:t>廉洁自律是共产党人为官从政的底线。我经常讲，鱼和熊掌不可兼得，当官发财两条道，当官就不要发财，发财就不要当官。要始终严格要求自己，把好权力关、金钱关、美色关，做到清清白白做人、干干净净做事、坦坦荡荡为官。要加强对亲属和身边工作人员的教育和约束，要求他们守德、守纪、守法</a:t>
            </a:r>
            <a:r>
              <a:rPr lang="zh-CN" altLang="en-US" sz="1400" dirty="0" smtClean="0"/>
              <a:t>。</a:t>
            </a:r>
            <a:endParaRPr lang="zh-CN" altLang="en-US" sz="1400" dirty="0"/>
          </a:p>
        </p:txBody>
      </p:sp>
      <p:sp>
        <p:nvSpPr>
          <p:cNvPr id="34" name="矩形 33"/>
          <p:cNvSpPr/>
          <p:nvPr/>
        </p:nvSpPr>
        <p:spPr>
          <a:xfrm>
            <a:off x="1062955" y="3435846"/>
            <a:ext cx="5091303" cy="584775"/>
          </a:xfrm>
          <a:prstGeom prst="rect">
            <a:avLst/>
          </a:prstGeom>
        </p:spPr>
        <p:txBody>
          <a:bodyPr wrap="square">
            <a:spAutoFit/>
          </a:bodyPr>
          <a:lstStyle/>
          <a:p>
            <a:pPr algn="r"/>
            <a:r>
              <a:rPr lang="en-US" altLang="zh-CN" sz="1600" b="1" dirty="0" smtClean="0">
                <a:solidFill>
                  <a:schemeClr val="accent1"/>
                </a:solidFill>
              </a:rPr>
              <a:t>——</a:t>
            </a:r>
            <a:r>
              <a:rPr lang="en-US" altLang="zh-CN" sz="1600" b="1" dirty="0">
                <a:solidFill>
                  <a:schemeClr val="accent1"/>
                </a:solidFill>
              </a:rPr>
              <a:t>2015</a:t>
            </a:r>
            <a:r>
              <a:rPr lang="zh-CN" altLang="en-US" sz="1600" b="1" dirty="0">
                <a:solidFill>
                  <a:schemeClr val="accent1"/>
                </a:solidFill>
              </a:rPr>
              <a:t>年</a:t>
            </a:r>
            <a:r>
              <a:rPr lang="en-US" altLang="zh-CN" sz="1600" b="1" dirty="0">
                <a:solidFill>
                  <a:schemeClr val="accent1"/>
                </a:solidFill>
              </a:rPr>
              <a:t>1</a:t>
            </a:r>
            <a:r>
              <a:rPr lang="zh-CN" altLang="en-US" sz="1600" b="1" dirty="0">
                <a:solidFill>
                  <a:schemeClr val="accent1"/>
                </a:solidFill>
              </a:rPr>
              <a:t>月</a:t>
            </a:r>
            <a:r>
              <a:rPr lang="en-US" altLang="zh-CN" sz="1600" b="1" dirty="0">
                <a:solidFill>
                  <a:schemeClr val="accent1"/>
                </a:solidFill>
              </a:rPr>
              <a:t>12</a:t>
            </a:r>
            <a:r>
              <a:rPr lang="zh-CN" altLang="en-US" sz="1600" b="1" dirty="0">
                <a:solidFill>
                  <a:schemeClr val="accent1"/>
                </a:solidFill>
              </a:rPr>
              <a:t>日，同中央党校第一期县委书记研修班学员座谈时的讲话</a:t>
            </a:r>
          </a:p>
        </p:txBody>
      </p:sp>
      <p:sp>
        <p:nvSpPr>
          <p:cNvPr id="10" name="TextBox 9"/>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8039149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2250"/>
                                </p:stCondLst>
                                <p:childTnLst>
                                  <p:par>
                                    <p:cTn id="26" presetID="2" presetClass="entr" presetSubtype="2" fill="hold" grpId="0" nodeType="afterEffect" p14:presetBounceEnd="33333">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14:bounceEnd="33333">
                                          <p:cBhvr additive="base">
                                            <p:cTn id="28" dur="1500" fill="hold"/>
                                            <p:tgtEl>
                                              <p:spTgt spid="38"/>
                                            </p:tgtEl>
                                            <p:attrNameLst>
                                              <p:attrName>ppt_x</p:attrName>
                                            </p:attrNameLst>
                                          </p:cBhvr>
                                          <p:tavLst>
                                            <p:tav tm="0">
                                              <p:val>
                                                <p:strVal val="1+#ppt_w/2"/>
                                              </p:val>
                                            </p:tav>
                                            <p:tav tm="100000">
                                              <p:val>
                                                <p:strVal val="#ppt_x"/>
                                              </p:val>
                                            </p:tav>
                                          </p:tavLst>
                                        </p:anim>
                                        <p:anim calcmode="lin" valueType="num" p14:bounceEnd="33333">
                                          <p:cBhvr additive="base">
                                            <p:cTn id="29" dur="1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3750"/>
                                </p:stCondLst>
                                <p:childTnLst>
                                  <p:par>
                                    <p:cTn id="31" presetID="14" presetClass="entr" presetSubtype="1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1500"/>
                                            <p:tgtEl>
                                              <p:spTgt spid="33"/>
                                            </p:tgtEl>
                                          </p:cBhvr>
                                        </p:animEffect>
                                      </p:childTnLst>
                                    </p:cTn>
                                  </p:par>
                                </p:childTnLst>
                              </p:cTn>
                            </p:par>
                            <p:par>
                              <p:cTn id="34" fill="hold">
                                <p:stCondLst>
                                  <p:cond delay="5250"/>
                                </p:stCondLst>
                                <p:childTnLst>
                                  <p:par>
                                    <p:cTn id="35" presetID="42"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750"/>
                                            <p:tgtEl>
                                              <p:spTgt spid="34"/>
                                            </p:tgtEl>
                                          </p:cBhvr>
                                        </p:animEffect>
                                        <p:anim calcmode="lin" valueType="num">
                                          <p:cBhvr>
                                            <p:cTn id="38" dur="1750" fill="hold"/>
                                            <p:tgtEl>
                                              <p:spTgt spid="34"/>
                                            </p:tgtEl>
                                            <p:attrNameLst>
                                              <p:attrName>ppt_x</p:attrName>
                                            </p:attrNameLst>
                                          </p:cBhvr>
                                          <p:tavLst>
                                            <p:tav tm="0">
                                              <p:val>
                                                <p:strVal val="#ppt_x"/>
                                              </p:val>
                                            </p:tav>
                                            <p:tav tm="100000">
                                              <p:val>
                                                <p:strVal val="#ppt_x"/>
                                              </p:val>
                                            </p:tav>
                                          </p:tavLst>
                                        </p:anim>
                                        <p:anim calcmode="lin" valueType="num">
                                          <p:cBhvr>
                                            <p:cTn id="39" dur="175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1" grpId="0"/>
          <p:bldP spid="33" grpId="0"/>
          <p:bldP spid="3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2250"/>
                                </p:stCondLst>
                                <p:childTnLst>
                                  <p:par>
                                    <p:cTn id="26" presetID="2" presetClass="entr" presetSubtype="2"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500" fill="hold"/>
                                            <p:tgtEl>
                                              <p:spTgt spid="38"/>
                                            </p:tgtEl>
                                            <p:attrNameLst>
                                              <p:attrName>ppt_x</p:attrName>
                                            </p:attrNameLst>
                                          </p:cBhvr>
                                          <p:tavLst>
                                            <p:tav tm="0">
                                              <p:val>
                                                <p:strVal val="1+#ppt_w/2"/>
                                              </p:val>
                                            </p:tav>
                                            <p:tav tm="100000">
                                              <p:val>
                                                <p:strVal val="#ppt_x"/>
                                              </p:val>
                                            </p:tav>
                                          </p:tavLst>
                                        </p:anim>
                                        <p:anim calcmode="lin" valueType="num">
                                          <p:cBhvr additive="base">
                                            <p:cTn id="29" dur="1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3750"/>
                                </p:stCondLst>
                                <p:childTnLst>
                                  <p:par>
                                    <p:cTn id="31" presetID="14" presetClass="entr" presetSubtype="1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1500"/>
                                            <p:tgtEl>
                                              <p:spTgt spid="33"/>
                                            </p:tgtEl>
                                          </p:cBhvr>
                                        </p:animEffect>
                                      </p:childTnLst>
                                    </p:cTn>
                                  </p:par>
                                </p:childTnLst>
                              </p:cTn>
                            </p:par>
                            <p:par>
                              <p:cTn id="34" fill="hold">
                                <p:stCondLst>
                                  <p:cond delay="5250"/>
                                </p:stCondLst>
                                <p:childTnLst>
                                  <p:par>
                                    <p:cTn id="35" presetID="42"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750"/>
                                            <p:tgtEl>
                                              <p:spTgt spid="34"/>
                                            </p:tgtEl>
                                          </p:cBhvr>
                                        </p:animEffect>
                                        <p:anim calcmode="lin" valueType="num">
                                          <p:cBhvr>
                                            <p:cTn id="38" dur="1750" fill="hold"/>
                                            <p:tgtEl>
                                              <p:spTgt spid="34"/>
                                            </p:tgtEl>
                                            <p:attrNameLst>
                                              <p:attrName>ppt_x</p:attrName>
                                            </p:attrNameLst>
                                          </p:cBhvr>
                                          <p:tavLst>
                                            <p:tav tm="0">
                                              <p:val>
                                                <p:strVal val="#ppt_x"/>
                                              </p:val>
                                            </p:tav>
                                            <p:tav tm="100000">
                                              <p:val>
                                                <p:strVal val="#ppt_x"/>
                                              </p:val>
                                            </p:tav>
                                          </p:tavLst>
                                        </p:anim>
                                        <p:anim calcmode="lin" valueType="num">
                                          <p:cBhvr>
                                            <p:cTn id="39" dur="175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1" grpId="0"/>
          <p:bldP spid="33" grpId="0"/>
          <p:bldP spid="34" grpId="0"/>
          <p:bldP spid="10"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846676" y="1613747"/>
            <a:ext cx="4896076" cy="2016224"/>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solidFill>
            </a:endParaRPr>
          </a:p>
        </p:txBody>
      </p:sp>
      <p:sp>
        <p:nvSpPr>
          <p:cNvPr id="32" name="矩形 31"/>
          <p:cNvSpPr/>
          <p:nvPr/>
        </p:nvSpPr>
        <p:spPr>
          <a:xfrm>
            <a:off x="4062700" y="1757763"/>
            <a:ext cx="4608512" cy="1384995"/>
          </a:xfrm>
          <a:prstGeom prst="rect">
            <a:avLst/>
          </a:prstGeom>
        </p:spPr>
        <p:txBody>
          <a:bodyPr wrap="square">
            <a:spAutoFit/>
          </a:bodyPr>
          <a:lstStyle/>
          <a:p>
            <a:r>
              <a:rPr lang="zh-CN" altLang="en-US" sz="1400" dirty="0"/>
              <a:t>面对纷繁复杂的社会现实，党员干部特别是领导干部务必把加强道德修养作为十分重要的人生必修课，自觉从中华优秀传统文化中汲取营养，老老实实向人民群众学习，时时处处见贤思齐，以严格标准加强自律、接受他律，努力以道德的力量去赢得人心、赢得事业成就。</a:t>
            </a:r>
          </a:p>
          <a:p>
            <a:r>
              <a:rPr lang="zh-CN" altLang="en-US" sz="1400" dirty="0"/>
              <a:t>    </a:t>
            </a:r>
          </a:p>
        </p:txBody>
      </p:sp>
      <p:sp>
        <p:nvSpPr>
          <p:cNvPr id="33" name="矩形 32"/>
          <p:cNvSpPr/>
          <p:nvPr/>
        </p:nvSpPr>
        <p:spPr>
          <a:xfrm>
            <a:off x="3558643" y="3075393"/>
            <a:ext cx="5091303" cy="338554"/>
          </a:xfrm>
          <a:prstGeom prst="rect">
            <a:avLst/>
          </a:prstGeom>
        </p:spPr>
        <p:txBody>
          <a:bodyPr wrap="square">
            <a:spAutoFit/>
          </a:bodyPr>
          <a:lstStyle/>
          <a:p>
            <a:pPr algn="r"/>
            <a:r>
              <a:rPr lang="en-US" altLang="zh-CN" sz="1600" b="1" dirty="0">
                <a:solidFill>
                  <a:schemeClr val="accent1"/>
                </a:solidFill>
              </a:rPr>
              <a:t>——2014</a:t>
            </a:r>
            <a:r>
              <a:rPr lang="zh-CN" altLang="en-US" sz="1600" b="1" dirty="0">
                <a:solidFill>
                  <a:schemeClr val="accent1"/>
                </a:solidFill>
              </a:rPr>
              <a:t>年</a:t>
            </a:r>
            <a:r>
              <a:rPr lang="en-US" altLang="zh-CN" sz="1600" b="1" dirty="0">
                <a:solidFill>
                  <a:schemeClr val="accent1"/>
                </a:solidFill>
              </a:rPr>
              <a:t>5</a:t>
            </a:r>
            <a:r>
              <a:rPr lang="zh-CN" altLang="en-US" sz="1600" b="1" dirty="0">
                <a:solidFill>
                  <a:schemeClr val="accent1"/>
                </a:solidFill>
              </a:rPr>
              <a:t>月</a:t>
            </a:r>
            <a:r>
              <a:rPr lang="en-US" altLang="zh-CN" sz="1600" b="1" dirty="0">
                <a:solidFill>
                  <a:schemeClr val="accent1"/>
                </a:solidFill>
              </a:rPr>
              <a:t>9</a:t>
            </a:r>
            <a:r>
              <a:rPr lang="zh-CN" altLang="en-US" sz="1600" b="1" dirty="0">
                <a:solidFill>
                  <a:schemeClr val="accent1"/>
                </a:solidFill>
              </a:rPr>
              <a:t>日至</a:t>
            </a:r>
            <a:r>
              <a:rPr lang="en-US" altLang="zh-CN" sz="1600" b="1" dirty="0">
                <a:solidFill>
                  <a:schemeClr val="accent1"/>
                </a:solidFill>
              </a:rPr>
              <a:t>10</a:t>
            </a:r>
            <a:r>
              <a:rPr lang="zh-CN" altLang="en-US" sz="1600" b="1" dirty="0">
                <a:solidFill>
                  <a:schemeClr val="accent1"/>
                </a:solidFill>
              </a:rPr>
              <a:t>日在河南省考察调研时的讲话</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544" y="1613747"/>
            <a:ext cx="3235116" cy="20381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8" name="矩形 3"/>
          <p:cNvSpPr>
            <a:spLocks noChangeArrowheads="1"/>
          </p:cNvSpPr>
          <p:nvPr/>
        </p:nvSpPr>
        <p:spPr bwMode="auto">
          <a:xfrm>
            <a:off x="1043608" y="371449"/>
            <a:ext cx="4679468"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做合格党员：</a:t>
            </a:r>
            <a:r>
              <a:rPr lang="zh-CN" altLang="en-US" sz="2000" b="1" dirty="0">
                <a:solidFill>
                  <a:schemeClr val="accent1"/>
                </a:solidFill>
              </a:rPr>
              <a:t>向榜样学习    向群众学习</a:t>
            </a:r>
          </a:p>
        </p:txBody>
      </p:sp>
      <p:pic>
        <p:nvPicPr>
          <p:cNvPr id="2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41" name="Picture 27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3778482"/>
            <a:ext cx="9145588" cy="13855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96872300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22" presetClass="entr" presetSubtype="2"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par>
                              <p:cTn id="23" fill="hold">
                                <p:stCondLst>
                                  <p:cond delay="2250"/>
                                </p:stCondLst>
                                <p:childTnLst>
                                  <p:par>
                                    <p:cTn id="24" presetID="6" presetClass="entr" presetSubtype="16"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ircle(in)">
                                          <p:cBhvr>
                                            <p:cTn id="26" dur="2000"/>
                                            <p:tgtEl>
                                              <p:spTgt spid="40"/>
                                            </p:tgtEl>
                                          </p:cBhvr>
                                        </p:animEffect>
                                      </p:childTnLst>
                                    </p:cTn>
                                  </p:par>
                                </p:childTnLst>
                              </p:cTn>
                            </p:par>
                            <p:par>
                              <p:cTn id="27" fill="hold">
                                <p:stCondLst>
                                  <p:cond delay="4250"/>
                                </p:stCondLst>
                                <p:childTnLst>
                                  <p:par>
                                    <p:cTn id="28" presetID="2" presetClass="entr" presetSubtype="2" fill="hold" grpId="0" nodeType="afterEffect" p14:presetBounceEnd="33333">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33333">
                                          <p:cBhvr additive="base">
                                            <p:cTn id="30" dur="1500" fill="hold"/>
                                            <p:tgtEl>
                                              <p:spTgt spid="34"/>
                                            </p:tgtEl>
                                            <p:attrNameLst>
                                              <p:attrName>ppt_x</p:attrName>
                                            </p:attrNameLst>
                                          </p:cBhvr>
                                          <p:tavLst>
                                            <p:tav tm="0">
                                              <p:val>
                                                <p:strVal val="1+#ppt_w/2"/>
                                              </p:val>
                                            </p:tav>
                                            <p:tav tm="100000">
                                              <p:val>
                                                <p:strVal val="#ppt_x"/>
                                              </p:val>
                                            </p:tav>
                                          </p:tavLst>
                                        </p:anim>
                                        <p:anim calcmode="lin" valueType="num" p14:bounceEnd="33333">
                                          <p:cBhvr additive="base">
                                            <p:cTn id="31" dur="1500" fill="hold"/>
                                            <p:tgtEl>
                                              <p:spTgt spid="34"/>
                                            </p:tgtEl>
                                            <p:attrNameLst>
                                              <p:attrName>ppt_y</p:attrName>
                                            </p:attrNameLst>
                                          </p:cBhvr>
                                          <p:tavLst>
                                            <p:tav tm="0">
                                              <p:val>
                                                <p:strVal val="#ppt_y"/>
                                              </p:val>
                                            </p:tav>
                                            <p:tav tm="100000">
                                              <p:val>
                                                <p:strVal val="#ppt_y"/>
                                              </p:val>
                                            </p:tav>
                                          </p:tavLst>
                                        </p:anim>
                                      </p:childTnLst>
                                    </p:cTn>
                                  </p:par>
                                </p:childTnLst>
                              </p:cTn>
                            </p:par>
                            <p:par>
                              <p:cTn id="32" fill="hold">
                                <p:stCondLst>
                                  <p:cond delay="5750"/>
                                </p:stCondLst>
                                <p:childTnLst>
                                  <p:par>
                                    <p:cTn id="33" presetID="14" presetClass="entr" presetSubtype="1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1500"/>
                                            <p:tgtEl>
                                              <p:spTgt spid="32"/>
                                            </p:tgtEl>
                                          </p:cBhvr>
                                        </p:animEffect>
                                      </p:childTnLst>
                                    </p:cTn>
                                  </p:par>
                                </p:childTnLst>
                              </p:cTn>
                            </p:par>
                            <p:par>
                              <p:cTn id="36" fill="hold">
                                <p:stCondLst>
                                  <p:cond delay="7250"/>
                                </p:stCondLst>
                                <p:childTnLst>
                                  <p:par>
                                    <p:cTn id="37" presetID="42"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750"/>
                                            <p:tgtEl>
                                              <p:spTgt spid="33"/>
                                            </p:tgtEl>
                                          </p:cBhvr>
                                        </p:animEffect>
                                        <p:anim calcmode="lin" valueType="num">
                                          <p:cBhvr>
                                            <p:cTn id="40" dur="1750" fill="hold"/>
                                            <p:tgtEl>
                                              <p:spTgt spid="33"/>
                                            </p:tgtEl>
                                            <p:attrNameLst>
                                              <p:attrName>ppt_x</p:attrName>
                                            </p:attrNameLst>
                                          </p:cBhvr>
                                          <p:tavLst>
                                            <p:tav tm="0">
                                              <p:val>
                                                <p:strVal val="#ppt_x"/>
                                              </p:val>
                                            </p:tav>
                                            <p:tav tm="100000">
                                              <p:val>
                                                <p:strVal val="#ppt_x"/>
                                              </p:val>
                                            </p:tav>
                                          </p:tavLst>
                                        </p:anim>
                                        <p:anim calcmode="lin" valueType="num">
                                          <p:cBhvr>
                                            <p:cTn id="41" dur="175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9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P spid="33" grpId="0"/>
          <p:bldP spid="28" grpId="0"/>
          <p:bldP spid="31"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par>
                              <p:cTn id="19" fill="hold">
                                <p:stCondLst>
                                  <p:cond delay="1750"/>
                                </p:stCondLst>
                                <p:childTnLst>
                                  <p:par>
                                    <p:cTn id="20" presetID="22" presetClass="entr" presetSubtype="2"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par>
                              <p:cTn id="23" fill="hold">
                                <p:stCondLst>
                                  <p:cond delay="2250"/>
                                </p:stCondLst>
                                <p:childTnLst>
                                  <p:par>
                                    <p:cTn id="24" presetID="6" presetClass="entr" presetSubtype="16"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ircle(in)">
                                          <p:cBhvr>
                                            <p:cTn id="26" dur="2000"/>
                                            <p:tgtEl>
                                              <p:spTgt spid="40"/>
                                            </p:tgtEl>
                                          </p:cBhvr>
                                        </p:animEffect>
                                      </p:childTnLst>
                                    </p:cTn>
                                  </p:par>
                                </p:childTnLst>
                              </p:cTn>
                            </p:par>
                            <p:par>
                              <p:cTn id="27" fill="hold">
                                <p:stCondLst>
                                  <p:cond delay="4250"/>
                                </p:stCondLst>
                                <p:childTnLst>
                                  <p:par>
                                    <p:cTn id="28" presetID="2" presetClass="entr" presetSubtype="2"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500" fill="hold"/>
                                            <p:tgtEl>
                                              <p:spTgt spid="34"/>
                                            </p:tgtEl>
                                            <p:attrNameLst>
                                              <p:attrName>ppt_x</p:attrName>
                                            </p:attrNameLst>
                                          </p:cBhvr>
                                          <p:tavLst>
                                            <p:tav tm="0">
                                              <p:val>
                                                <p:strVal val="1+#ppt_w/2"/>
                                              </p:val>
                                            </p:tav>
                                            <p:tav tm="100000">
                                              <p:val>
                                                <p:strVal val="#ppt_x"/>
                                              </p:val>
                                            </p:tav>
                                          </p:tavLst>
                                        </p:anim>
                                        <p:anim calcmode="lin" valueType="num">
                                          <p:cBhvr additive="base">
                                            <p:cTn id="31" dur="1500" fill="hold"/>
                                            <p:tgtEl>
                                              <p:spTgt spid="34"/>
                                            </p:tgtEl>
                                            <p:attrNameLst>
                                              <p:attrName>ppt_y</p:attrName>
                                            </p:attrNameLst>
                                          </p:cBhvr>
                                          <p:tavLst>
                                            <p:tav tm="0">
                                              <p:val>
                                                <p:strVal val="#ppt_y"/>
                                              </p:val>
                                            </p:tav>
                                            <p:tav tm="100000">
                                              <p:val>
                                                <p:strVal val="#ppt_y"/>
                                              </p:val>
                                            </p:tav>
                                          </p:tavLst>
                                        </p:anim>
                                      </p:childTnLst>
                                    </p:cTn>
                                  </p:par>
                                </p:childTnLst>
                              </p:cTn>
                            </p:par>
                            <p:par>
                              <p:cTn id="32" fill="hold">
                                <p:stCondLst>
                                  <p:cond delay="5750"/>
                                </p:stCondLst>
                                <p:childTnLst>
                                  <p:par>
                                    <p:cTn id="33" presetID="14" presetClass="entr" presetSubtype="1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1500"/>
                                            <p:tgtEl>
                                              <p:spTgt spid="32"/>
                                            </p:tgtEl>
                                          </p:cBhvr>
                                        </p:animEffect>
                                      </p:childTnLst>
                                    </p:cTn>
                                  </p:par>
                                </p:childTnLst>
                              </p:cTn>
                            </p:par>
                            <p:par>
                              <p:cTn id="36" fill="hold">
                                <p:stCondLst>
                                  <p:cond delay="7250"/>
                                </p:stCondLst>
                                <p:childTnLst>
                                  <p:par>
                                    <p:cTn id="37" presetID="42"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750"/>
                                            <p:tgtEl>
                                              <p:spTgt spid="33"/>
                                            </p:tgtEl>
                                          </p:cBhvr>
                                        </p:animEffect>
                                        <p:anim calcmode="lin" valueType="num">
                                          <p:cBhvr>
                                            <p:cTn id="40" dur="1750" fill="hold"/>
                                            <p:tgtEl>
                                              <p:spTgt spid="33"/>
                                            </p:tgtEl>
                                            <p:attrNameLst>
                                              <p:attrName>ppt_x</p:attrName>
                                            </p:attrNameLst>
                                          </p:cBhvr>
                                          <p:tavLst>
                                            <p:tav tm="0">
                                              <p:val>
                                                <p:strVal val="#ppt_x"/>
                                              </p:val>
                                            </p:tav>
                                            <p:tav tm="100000">
                                              <p:val>
                                                <p:strVal val="#ppt_x"/>
                                              </p:val>
                                            </p:tav>
                                          </p:tavLst>
                                        </p:anim>
                                        <p:anim calcmode="lin" valueType="num">
                                          <p:cBhvr>
                                            <p:cTn id="41" dur="175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9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P spid="33" grpId="0"/>
          <p:bldP spid="28" grpId="0"/>
          <p:bldP spid="31" grpId="0"/>
          <p:bldP spid="1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设计ppt\马年素材\0背景图\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1" y="-66674"/>
            <a:ext cx="9303122" cy="52551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hlinkshowjump?jump=nextslide"/>
          </p:cNvPr>
          <p:cNvSpPr txBox="1"/>
          <p:nvPr/>
        </p:nvSpPr>
        <p:spPr>
          <a:xfrm>
            <a:off x="2016470" y="1563638"/>
            <a:ext cx="5291834" cy="1323439"/>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algn="ctr"/>
            <a:r>
              <a:rPr lang="zh-CN" altLang="en-US" sz="3200" dirty="0" smtClean="0"/>
              <a:t>深入开展“两学一做”</a:t>
            </a:r>
            <a:endParaRPr lang="en-US" altLang="zh-CN" sz="3200" dirty="0" smtClean="0"/>
          </a:p>
          <a:p>
            <a:pPr algn="ctr"/>
            <a:r>
              <a:rPr lang="zh-CN" altLang="en-US" sz="4800" dirty="0" smtClean="0"/>
              <a:t>全面落实 从严治党</a:t>
            </a:r>
            <a:endParaRPr lang="zh-CN" altLang="en-US" sz="4800" dirty="0"/>
          </a:p>
        </p:txBody>
      </p:sp>
      <p:pic>
        <p:nvPicPr>
          <p:cNvPr id="4" name="Picture 19" descr="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225" y="1183158"/>
            <a:ext cx="2170113" cy="4021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69058"/>
            <a:ext cx="5106988" cy="2535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1" descr="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078758"/>
            <a:ext cx="9145588" cy="115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747170"/>
      </p:ext>
    </p:extLst>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488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886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8" name="圆角矩形 7"/>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9"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6"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7"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9" name="任意多边形 18"/>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 name="Rectangle 11"/>
          <p:cNvSpPr>
            <a:spLocks noChangeArrowheads="1"/>
          </p:cNvSpPr>
          <p:nvPr/>
        </p:nvSpPr>
        <p:spPr bwMode="gray">
          <a:xfrm>
            <a:off x="3760862" y="2726452"/>
            <a:ext cx="4195514" cy="430887"/>
          </a:xfrm>
          <a:prstGeom prst="rect">
            <a:avLst/>
          </a:prstGeom>
          <a:noFill/>
          <a:ln>
            <a:noFill/>
          </a:ln>
          <a:extLst/>
        </p:spPr>
        <p:txBody>
          <a:bodyPr wrap="square" lIns="0" tIns="0" rIns="0" bIns="0">
            <a:spAutoFit/>
          </a:bodyPr>
          <a:lstStyle/>
          <a:p>
            <a:r>
              <a:rPr lang="zh-CN" altLang="en-US" sz="2800" dirty="0">
                <a:solidFill>
                  <a:schemeClr val="bg1"/>
                </a:solidFill>
              </a:rPr>
              <a:t>“两学一做”</a:t>
            </a:r>
            <a:r>
              <a:rPr lang="zh-CN" altLang="en-US" sz="2800" dirty="0" smtClean="0">
                <a:solidFill>
                  <a:schemeClr val="bg1"/>
                </a:solidFill>
              </a:rPr>
              <a:t>的</a:t>
            </a:r>
            <a:r>
              <a:rPr lang="zh-CN" altLang="en-US" sz="2800" dirty="0">
                <a:solidFill>
                  <a:schemeClr val="bg1"/>
                </a:solidFill>
              </a:rPr>
              <a:t>背景介绍</a:t>
            </a:r>
          </a:p>
        </p:txBody>
      </p:sp>
      <p:sp>
        <p:nvSpPr>
          <p:cNvPr id="22" name="TextBox 12"/>
          <p:cNvSpPr txBox="1"/>
          <p:nvPr/>
        </p:nvSpPr>
        <p:spPr>
          <a:xfrm>
            <a:off x="5674889" y="1161315"/>
            <a:ext cx="397463"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a:ln w="12700">
                  <a:noFill/>
                </a:ln>
                <a:solidFill>
                  <a:schemeClr val="bg1"/>
                </a:solidFill>
                <a:effectLst/>
              </a:rPr>
              <a:t>01</a:t>
            </a:r>
            <a:endParaRPr lang="zh-CN" altLang="en-US" sz="4800" b="0" dirty="0">
              <a:ln w="12700">
                <a:noFill/>
              </a:ln>
              <a:solidFill>
                <a:schemeClr val="bg1"/>
              </a:solidFill>
              <a:effectLst/>
            </a:endParaRPr>
          </a:p>
        </p:txBody>
      </p:sp>
      <p:pic>
        <p:nvPicPr>
          <p:cNvPr id="2" name="图片 1"/>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4" name="TextBox 13"/>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4125782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p:bldP spid="2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691680" y="1462876"/>
            <a:ext cx="792000" cy="792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2016</a:t>
            </a:r>
          </a:p>
          <a:p>
            <a:pPr algn="ctr"/>
            <a:r>
              <a:rPr lang="en-US" altLang="zh-CN" sz="1200" dirty="0">
                <a:solidFill>
                  <a:schemeClr val="bg1"/>
                </a:solidFill>
              </a:rPr>
              <a:t>1</a:t>
            </a:r>
            <a:r>
              <a:rPr lang="zh-CN" altLang="en-US" sz="1200" dirty="0">
                <a:solidFill>
                  <a:schemeClr val="bg1"/>
                </a:solidFill>
              </a:rPr>
              <a:t>月</a:t>
            </a:r>
            <a:r>
              <a:rPr lang="en-US" altLang="zh-CN" sz="1200" dirty="0">
                <a:solidFill>
                  <a:schemeClr val="bg1"/>
                </a:solidFill>
              </a:rPr>
              <a:t>15</a:t>
            </a:r>
            <a:r>
              <a:rPr lang="zh-CN" altLang="en-US" sz="1200" dirty="0">
                <a:solidFill>
                  <a:schemeClr val="bg1"/>
                </a:solidFill>
              </a:rPr>
              <a:t>日</a:t>
            </a:r>
          </a:p>
        </p:txBody>
      </p:sp>
      <p:sp>
        <p:nvSpPr>
          <p:cNvPr id="54" name="矩形 53"/>
          <p:cNvSpPr/>
          <p:nvPr/>
        </p:nvSpPr>
        <p:spPr>
          <a:xfrm>
            <a:off x="754786" y="3345835"/>
            <a:ext cx="4465286" cy="954107"/>
          </a:xfrm>
          <a:prstGeom prst="rect">
            <a:avLst/>
          </a:prstGeom>
        </p:spPr>
        <p:txBody>
          <a:bodyPr wrap="square">
            <a:spAutoFit/>
          </a:bodyPr>
          <a:lstStyle/>
          <a:p>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通知</a:t>
            </a:r>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要求：</a:t>
            </a:r>
            <a:r>
              <a:rPr lang="zh-CN" altLang="en-US" sz="1400" dirty="0" smtClean="0"/>
              <a:t>各地区</a:t>
            </a:r>
            <a:r>
              <a:rPr lang="zh-CN" altLang="en-US" sz="1400" dirty="0"/>
              <a:t>各部门各单位党委（党组）要充分认识开展“两学一做”学习教育对于推动全面从严治党向基层延伸、保持发展党的先进性和纯洁性的重大意义，作为一项重大政治任务，尽好责、抓到位、见实效。</a:t>
            </a:r>
          </a:p>
        </p:txBody>
      </p:sp>
      <p:sp>
        <p:nvSpPr>
          <p:cNvPr id="63" name="矩形 62"/>
          <p:cNvSpPr/>
          <p:nvPr/>
        </p:nvSpPr>
        <p:spPr>
          <a:xfrm>
            <a:off x="827484" y="1456447"/>
            <a:ext cx="792000" cy="792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活动提出</a:t>
            </a:r>
          </a:p>
        </p:txBody>
      </p:sp>
      <p:sp>
        <p:nvSpPr>
          <p:cNvPr id="64" name="矩形 63"/>
          <p:cNvSpPr/>
          <p:nvPr/>
        </p:nvSpPr>
        <p:spPr>
          <a:xfrm>
            <a:off x="2555876" y="1456447"/>
            <a:ext cx="2520000" cy="792000"/>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全国组织部长会议提出</a:t>
            </a:r>
          </a:p>
        </p:txBody>
      </p:sp>
      <p:sp>
        <p:nvSpPr>
          <p:cNvPr id="65" name="矩形 64"/>
          <p:cNvSpPr/>
          <p:nvPr/>
        </p:nvSpPr>
        <p:spPr>
          <a:xfrm>
            <a:off x="2555876" y="2302877"/>
            <a:ext cx="2520000" cy="79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rPr>
              <a:t>中央办公厅印发通知</a:t>
            </a:r>
          </a:p>
        </p:txBody>
      </p:sp>
      <p:sp>
        <p:nvSpPr>
          <p:cNvPr id="66" name="矩形 65"/>
          <p:cNvSpPr/>
          <p:nvPr/>
        </p:nvSpPr>
        <p:spPr>
          <a:xfrm>
            <a:off x="1691680" y="2313051"/>
            <a:ext cx="792000" cy="79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accent1"/>
                </a:solidFill>
              </a:rPr>
              <a:t>2016</a:t>
            </a:r>
          </a:p>
          <a:p>
            <a:pPr algn="ctr"/>
            <a:r>
              <a:rPr lang="en-US" altLang="zh-CN" sz="1200" dirty="0">
                <a:solidFill>
                  <a:schemeClr val="accent1"/>
                </a:solidFill>
              </a:rPr>
              <a:t>2</a:t>
            </a:r>
            <a:r>
              <a:rPr lang="zh-CN" altLang="en-US" sz="1200" dirty="0">
                <a:solidFill>
                  <a:schemeClr val="accent1"/>
                </a:solidFill>
              </a:rPr>
              <a:t>月</a:t>
            </a:r>
            <a:r>
              <a:rPr lang="en-US" altLang="zh-CN" sz="1200" dirty="0">
                <a:solidFill>
                  <a:schemeClr val="accent1"/>
                </a:solidFill>
              </a:rPr>
              <a:t>29</a:t>
            </a:r>
            <a:r>
              <a:rPr lang="zh-CN" altLang="en-US" sz="1200" dirty="0">
                <a:solidFill>
                  <a:schemeClr val="accent1"/>
                </a:solidFill>
              </a:rPr>
              <a:t>日</a:t>
            </a:r>
          </a:p>
        </p:txBody>
      </p:sp>
      <p:sp>
        <p:nvSpPr>
          <p:cNvPr id="67" name="矩形 66"/>
          <p:cNvSpPr/>
          <p:nvPr/>
        </p:nvSpPr>
        <p:spPr>
          <a:xfrm>
            <a:off x="827484" y="2306622"/>
            <a:ext cx="792000" cy="792000"/>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rPr>
              <a:t>安排部署</a:t>
            </a:r>
          </a:p>
        </p:txBody>
      </p:sp>
      <p:sp>
        <p:nvSpPr>
          <p:cNvPr id="72" name="矩形 3"/>
          <p:cNvSpPr>
            <a:spLocks noChangeArrowheads="1"/>
          </p:cNvSpPr>
          <p:nvPr/>
        </p:nvSpPr>
        <p:spPr bwMode="auto">
          <a:xfrm>
            <a:off x="1043608" y="371449"/>
            <a:ext cx="335218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两学一做：</a:t>
            </a:r>
            <a:r>
              <a:rPr lang="zh-CN" altLang="en-US" sz="2000" b="1" dirty="0">
                <a:solidFill>
                  <a:schemeClr val="accent1"/>
                </a:solidFill>
              </a:rPr>
              <a:t>学习教育的由来</a:t>
            </a:r>
          </a:p>
        </p:txBody>
      </p:sp>
      <p:pic>
        <p:nvPicPr>
          <p:cNvPr id="7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pic>
        <p:nvPicPr>
          <p:cNvPr id="78" name="Picture 3"/>
          <p:cNvPicPr>
            <a:picLocks noChangeAspect="1" noChangeArrowheads="1"/>
          </p:cNvPicPr>
          <p:nvPr/>
        </p:nvPicPr>
        <p:blipFill>
          <a:blip r:embed="rId4">
            <a:lum contrast="10000"/>
          </a:blip>
          <a:srcRect/>
          <a:stretch>
            <a:fillRect/>
          </a:stretch>
        </p:blipFill>
        <p:spPr bwMode="auto">
          <a:xfrm>
            <a:off x="5625624" y="1114425"/>
            <a:ext cx="3077328" cy="370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8007839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left)">
                                      <p:cBhvr>
                                        <p:cTn id="11" dur="500"/>
                                        <p:tgtEl>
                                          <p:spTgt spid="7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750"/>
                                        <p:tgtEl>
                                          <p:spTgt spid="76"/>
                                        </p:tgtEl>
                                      </p:cBhvr>
                                    </p:animEffect>
                                  </p:childTnLst>
                                </p:cTn>
                              </p:par>
                            </p:childTnLst>
                          </p:cTn>
                        </p:par>
                        <p:par>
                          <p:cTn id="19" fill="hold">
                            <p:stCondLst>
                              <p:cond delay="1750"/>
                            </p:stCondLst>
                            <p:childTnLst>
                              <p:par>
                                <p:cTn id="20" presetID="2" presetClass="entr" presetSubtype="2" fill="hold"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additive="base">
                                        <p:cTn id="22" dur="500" fill="hold"/>
                                        <p:tgtEl>
                                          <p:spTgt spid="78"/>
                                        </p:tgtEl>
                                        <p:attrNameLst>
                                          <p:attrName>ppt_x</p:attrName>
                                        </p:attrNameLst>
                                      </p:cBhvr>
                                      <p:tavLst>
                                        <p:tav tm="0">
                                          <p:val>
                                            <p:strVal val="1+#ppt_w/2"/>
                                          </p:val>
                                        </p:tav>
                                        <p:tav tm="100000">
                                          <p:val>
                                            <p:strVal val="#ppt_x"/>
                                          </p:val>
                                        </p:tav>
                                      </p:tavLst>
                                    </p:anim>
                                    <p:anim calcmode="lin" valueType="num">
                                      <p:cBhvr additive="base">
                                        <p:cTn id="23" dur="500" fill="hold"/>
                                        <p:tgtEl>
                                          <p:spTgt spid="78"/>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500"/>
                                        <p:tgtEl>
                                          <p:spTgt spid="45"/>
                                        </p:tgtEl>
                                      </p:cBhvr>
                                    </p:animEffect>
                                    <p:anim calcmode="lin" valueType="num">
                                      <p:cBhvr>
                                        <p:cTn id="28" dur="1500" fill="hold"/>
                                        <p:tgtEl>
                                          <p:spTgt spid="45"/>
                                        </p:tgtEl>
                                        <p:attrNameLst>
                                          <p:attrName>ppt_x</p:attrName>
                                        </p:attrNameLst>
                                      </p:cBhvr>
                                      <p:tavLst>
                                        <p:tav tm="0">
                                          <p:val>
                                            <p:strVal val="#ppt_x"/>
                                          </p:val>
                                        </p:tav>
                                        <p:tav tm="100000">
                                          <p:val>
                                            <p:strVal val="#ppt_x"/>
                                          </p:val>
                                        </p:tav>
                                      </p:tavLst>
                                    </p:anim>
                                    <p:anim calcmode="lin" valueType="num">
                                      <p:cBhvr>
                                        <p:cTn id="29" dur="15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500"/>
                                        <p:tgtEl>
                                          <p:spTgt spid="63"/>
                                        </p:tgtEl>
                                      </p:cBhvr>
                                    </p:animEffect>
                                    <p:anim calcmode="lin" valueType="num">
                                      <p:cBhvr>
                                        <p:cTn id="33" dur="1500" fill="hold"/>
                                        <p:tgtEl>
                                          <p:spTgt spid="63"/>
                                        </p:tgtEl>
                                        <p:attrNameLst>
                                          <p:attrName>ppt_x</p:attrName>
                                        </p:attrNameLst>
                                      </p:cBhvr>
                                      <p:tavLst>
                                        <p:tav tm="0">
                                          <p:val>
                                            <p:strVal val="#ppt_x"/>
                                          </p:val>
                                        </p:tav>
                                        <p:tav tm="100000">
                                          <p:val>
                                            <p:strVal val="#ppt_x"/>
                                          </p:val>
                                        </p:tav>
                                      </p:tavLst>
                                    </p:anim>
                                    <p:anim calcmode="lin" valueType="num">
                                      <p:cBhvr>
                                        <p:cTn id="34" dur="1500" fill="hold"/>
                                        <p:tgtEl>
                                          <p:spTgt spid="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500"/>
                                        <p:tgtEl>
                                          <p:spTgt spid="64"/>
                                        </p:tgtEl>
                                      </p:cBhvr>
                                    </p:animEffect>
                                    <p:anim calcmode="lin" valueType="num">
                                      <p:cBhvr>
                                        <p:cTn id="38" dur="1500" fill="hold"/>
                                        <p:tgtEl>
                                          <p:spTgt spid="64"/>
                                        </p:tgtEl>
                                        <p:attrNameLst>
                                          <p:attrName>ppt_x</p:attrName>
                                        </p:attrNameLst>
                                      </p:cBhvr>
                                      <p:tavLst>
                                        <p:tav tm="0">
                                          <p:val>
                                            <p:strVal val="#ppt_x"/>
                                          </p:val>
                                        </p:tav>
                                        <p:tav tm="100000">
                                          <p:val>
                                            <p:strVal val="#ppt_x"/>
                                          </p:val>
                                        </p:tav>
                                      </p:tavLst>
                                    </p:anim>
                                    <p:anim calcmode="lin" valueType="num">
                                      <p:cBhvr>
                                        <p:cTn id="39" dur="1500" fill="hold"/>
                                        <p:tgtEl>
                                          <p:spTgt spid="64"/>
                                        </p:tgtEl>
                                        <p:attrNameLst>
                                          <p:attrName>ppt_y</p:attrName>
                                        </p:attrNameLst>
                                      </p:cBhvr>
                                      <p:tavLst>
                                        <p:tav tm="0">
                                          <p:val>
                                            <p:strVal val="#ppt_y+.1"/>
                                          </p:val>
                                        </p:tav>
                                        <p:tav tm="100000">
                                          <p:val>
                                            <p:strVal val="#ppt_y"/>
                                          </p:val>
                                        </p:tav>
                                      </p:tavLst>
                                    </p:anim>
                                  </p:childTnLst>
                                </p:cTn>
                              </p:par>
                            </p:childTnLst>
                          </p:cTn>
                        </p:par>
                        <p:par>
                          <p:cTn id="40" fill="hold">
                            <p:stCondLst>
                              <p:cond delay="3750"/>
                            </p:stCondLst>
                            <p:childTnLst>
                              <p:par>
                                <p:cTn id="41" presetID="42" presetClass="entr" presetSubtype="0"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500"/>
                                        <p:tgtEl>
                                          <p:spTgt spid="65"/>
                                        </p:tgtEl>
                                      </p:cBhvr>
                                    </p:animEffect>
                                    <p:anim calcmode="lin" valueType="num">
                                      <p:cBhvr>
                                        <p:cTn id="44" dur="1500" fill="hold"/>
                                        <p:tgtEl>
                                          <p:spTgt spid="65"/>
                                        </p:tgtEl>
                                        <p:attrNameLst>
                                          <p:attrName>ppt_x</p:attrName>
                                        </p:attrNameLst>
                                      </p:cBhvr>
                                      <p:tavLst>
                                        <p:tav tm="0">
                                          <p:val>
                                            <p:strVal val="#ppt_x"/>
                                          </p:val>
                                        </p:tav>
                                        <p:tav tm="100000">
                                          <p:val>
                                            <p:strVal val="#ppt_x"/>
                                          </p:val>
                                        </p:tav>
                                      </p:tavLst>
                                    </p:anim>
                                    <p:anim calcmode="lin" valueType="num">
                                      <p:cBhvr>
                                        <p:cTn id="45" dur="1500" fill="hold"/>
                                        <p:tgtEl>
                                          <p:spTgt spid="6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1500"/>
                                        <p:tgtEl>
                                          <p:spTgt spid="66"/>
                                        </p:tgtEl>
                                      </p:cBhvr>
                                    </p:animEffect>
                                    <p:anim calcmode="lin" valueType="num">
                                      <p:cBhvr>
                                        <p:cTn id="49" dur="1500" fill="hold"/>
                                        <p:tgtEl>
                                          <p:spTgt spid="66"/>
                                        </p:tgtEl>
                                        <p:attrNameLst>
                                          <p:attrName>ppt_x</p:attrName>
                                        </p:attrNameLst>
                                      </p:cBhvr>
                                      <p:tavLst>
                                        <p:tav tm="0">
                                          <p:val>
                                            <p:strVal val="#ppt_x"/>
                                          </p:val>
                                        </p:tav>
                                        <p:tav tm="100000">
                                          <p:val>
                                            <p:strVal val="#ppt_x"/>
                                          </p:val>
                                        </p:tav>
                                      </p:tavLst>
                                    </p:anim>
                                    <p:anim calcmode="lin" valueType="num">
                                      <p:cBhvr>
                                        <p:cTn id="50" dur="1500" fill="hold"/>
                                        <p:tgtEl>
                                          <p:spTgt spid="6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1500"/>
                                        <p:tgtEl>
                                          <p:spTgt spid="67"/>
                                        </p:tgtEl>
                                      </p:cBhvr>
                                    </p:animEffect>
                                    <p:anim calcmode="lin" valueType="num">
                                      <p:cBhvr>
                                        <p:cTn id="54" dur="1500" fill="hold"/>
                                        <p:tgtEl>
                                          <p:spTgt spid="67"/>
                                        </p:tgtEl>
                                        <p:attrNameLst>
                                          <p:attrName>ppt_x</p:attrName>
                                        </p:attrNameLst>
                                      </p:cBhvr>
                                      <p:tavLst>
                                        <p:tav tm="0">
                                          <p:val>
                                            <p:strVal val="#ppt_x"/>
                                          </p:val>
                                        </p:tav>
                                        <p:tav tm="100000">
                                          <p:val>
                                            <p:strVal val="#ppt_x"/>
                                          </p:val>
                                        </p:tav>
                                      </p:tavLst>
                                    </p:anim>
                                    <p:anim calcmode="lin" valueType="num">
                                      <p:cBhvr>
                                        <p:cTn id="55" dur="1500" fill="hold"/>
                                        <p:tgtEl>
                                          <p:spTgt spid="67"/>
                                        </p:tgtEl>
                                        <p:attrNameLst>
                                          <p:attrName>ppt_y</p:attrName>
                                        </p:attrNameLst>
                                      </p:cBhvr>
                                      <p:tavLst>
                                        <p:tav tm="0">
                                          <p:val>
                                            <p:strVal val="#ppt_y+.1"/>
                                          </p:val>
                                        </p:tav>
                                        <p:tav tm="100000">
                                          <p:val>
                                            <p:strVal val="#ppt_y"/>
                                          </p:val>
                                        </p:tav>
                                      </p:tavLst>
                                    </p:anim>
                                  </p:childTnLst>
                                </p:cTn>
                              </p:par>
                            </p:childTnLst>
                          </p:cTn>
                        </p:par>
                        <p:par>
                          <p:cTn id="56" fill="hold">
                            <p:stCondLst>
                              <p:cond delay="5250"/>
                            </p:stCondLst>
                            <p:childTnLst>
                              <p:par>
                                <p:cTn id="57" presetID="42"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000"/>
                                        <p:tgtEl>
                                          <p:spTgt spid="54"/>
                                        </p:tgtEl>
                                      </p:cBhvr>
                                    </p:animEffect>
                                    <p:anim calcmode="lin" valueType="num">
                                      <p:cBhvr>
                                        <p:cTn id="60" dur="1000" fill="hold"/>
                                        <p:tgtEl>
                                          <p:spTgt spid="54"/>
                                        </p:tgtEl>
                                        <p:attrNameLst>
                                          <p:attrName>ppt_x</p:attrName>
                                        </p:attrNameLst>
                                      </p:cBhvr>
                                      <p:tavLst>
                                        <p:tav tm="0">
                                          <p:val>
                                            <p:strVal val="#ppt_x"/>
                                          </p:val>
                                        </p:tav>
                                        <p:tav tm="100000">
                                          <p:val>
                                            <p:strVal val="#ppt_x"/>
                                          </p:val>
                                        </p:tav>
                                      </p:tavLst>
                                    </p:anim>
                                    <p:anim calcmode="lin" valueType="num">
                                      <p:cBhvr>
                                        <p:cTn id="61" dur="1000" fill="hold"/>
                                        <p:tgtEl>
                                          <p:spTgt spid="54"/>
                                        </p:tgtEl>
                                        <p:attrNameLst>
                                          <p:attrName>ppt_y</p:attrName>
                                        </p:attrNameLst>
                                      </p:cBhvr>
                                      <p:tavLst>
                                        <p:tav tm="0">
                                          <p:val>
                                            <p:strVal val="#ppt_y+.1"/>
                                          </p:val>
                                        </p:tav>
                                        <p:tav tm="100000">
                                          <p:val>
                                            <p:strVal val="#ppt_y"/>
                                          </p:val>
                                        </p:tav>
                                      </p:tavLst>
                                    </p:anim>
                                  </p:childTnLst>
                                </p:cTn>
                              </p:par>
                            </p:childTnLst>
                          </p:cTn>
                        </p:par>
                        <p:par>
                          <p:cTn id="62" fill="hold">
                            <p:stCondLst>
                              <p:cond delay="625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4" grpId="0"/>
      <p:bldP spid="63" grpId="0" animBg="1"/>
      <p:bldP spid="64" grpId="0" animBg="1"/>
      <p:bldP spid="65" grpId="0" animBg="1"/>
      <p:bldP spid="66" grpId="0" animBg="1"/>
      <p:bldP spid="67" grpId="0" animBg="1"/>
      <p:bldP spid="72" grpId="0"/>
      <p:bldP spid="76"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
          <p:cNvSpPr>
            <a:spLocks noChangeArrowheads="1"/>
          </p:cNvSpPr>
          <p:nvPr/>
        </p:nvSpPr>
        <p:spPr bwMode="auto">
          <a:xfrm>
            <a:off x="1043608" y="371449"/>
            <a:ext cx="223649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什么是</a:t>
            </a:r>
            <a:r>
              <a:rPr lang="en-US" altLang="zh-CN" sz="2000" b="1" dirty="0"/>
              <a:t>：</a:t>
            </a:r>
            <a:r>
              <a:rPr lang="zh-CN" altLang="en-US" sz="2000" b="1" dirty="0">
                <a:solidFill>
                  <a:schemeClr val="accent1"/>
                </a:solidFill>
              </a:rPr>
              <a:t>两学一做</a:t>
            </a:r>
          </a:p>
        </p:txBody>
      </p:sp>
      <p:pic>
        <p:nvPicPr>
          <p:cNvPr id="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接连接符 39"/>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2" name="矩形 41"/>
          <p:cNvSpPr/>
          <p:nvPr/>
        </p:nvSpPr>
        <p:spPr>
          <a:xfrm>
            <a:off x="556522" y="1016682"/>
            <a:ext cx="8191942" cy="523220"/>
          </a:xfrm>
          <a:prstGeom prst="rect">
            <a:avLst/>
          </a:prstGeom>
        </p:spPr>
        <p:txBody>
          <a:bodyPr wrap="square">
            <a:spAutoFit/>
          </a:bodyPr>
          <a:lstStyle/>
          <a:p>
            <a:pPr algn="just"/>
            <a:r>
              <a:rPr lang="zh-CN" altLang="en-US" sz="1400" dirty="0" smtClean="0">
                <a:latin typeface="+mj-ea"/>
                <a:ea typeface="+mj-ea"/>
              </a:rPr>
              <a:t>          中央</a:t>
            </a:r>
            <a:r>
              <a:rPr lang="zh-CN" altLang="en-US" sz="1400" dirty="0">
                <a:latin typeface="+mj-ea"/>
                <a:ea typeface="+mj-ea"/>
              </a:rPr>
              <a:t>决定，</a:t>
            </a:r>
            <a:r>
              <a:rPr lang="en-US" altLang="zh-CN" sz="1400" dirty="0">
                <a:latin typeface="+mj-ea"/>
                <a:ea typeface="+mj-ea"/>
              </a:rPr>
              <a:t>2016</a:t>
            </a:r>
            <a:r>
              <a:rPr lang="zh-CN" altLang="en-US" sz="1400" dirty="0">
                <a:latin typeface="+mj-ea"/>
                <a:ea typeface="+mj-ea"/>
              </a:rPr>
              <a:t>年在全体党员中</a:t>
            </a:r>
            <a:r>
              <a:rPr lang="zh-CN" altLang="en-US" sz="1400" dirty="0" smtClean="0">
                <a:latin typeface="+mj-ea"/>
                <a:ea typeface="+mj-ea"/>
              </a:rPr>
              <a:t>开展学</a:t>
            </a:r>
            <a:r>
              <a:rPr lang="en-US" altLang="zh-CN" sz="1400" dirty="0" smtClean="0">
                <a:latin typeface="+mj-ea"/>
                <a:ea typeface="+mj-ea"/>
              </a:rPr>
              <a:t>“</a:t>
            </a:r>
            <a:r>
              <a:rPr lang="zh-CN" altLang="en-US" sz="1400" dirty="0" smtClean="0">
                <a:latin typeface="+mj-ea"/>
                <a:ea typeface="+mj-ea"/>
              </a:rPr>
              <a:t>党章</a:t>
            </a:r>
            <a:r>
              <a:rPr lang="zh-CN" altLang="en-US" sz="1400" dirty="0">
                <a:latin typeface="+mj-ea"/>
                <a:ea typeface="+mj-ea"/>
              </a:rPr>
              <a:t>党规、学系列讲话，做合格</a:t>
            </a:r>
            <a:r>
              <a:rPr lang="zh-CN" altLang="en-US" sz="1400" dirty="0" smtClean="0">
                <a:latin typeface="+mj-ea"/>
                <a:ea typeface="+mj-ea"/>
              </a:rPr>
              <a:t>党员</a:t>
            </a:r>
            <a:r>
              <a:rPr lang="en-US" altLang="zh-CN" sz="1400" dirty="0" smtClean="0">
                <a:latin typeface="+mj-ea"/>
                <a:ea typeface="+mj-ea"/>
              </a:rPr>
              <a:t>”</a:t>
            </a:r>
            <a:r>
              <a:rPr lang="zh-CN" altLang="en-US" sz="1400" dirty="0" smtClean="0">
                <a:latin typeface="+mj-ea"/>
                <a:ea typeface="+mj-ea"/>
              </a:rPr>
              <a:t>学习教育。</a:t>
            </a:r>
            <a:r>
              <a:rPr lang="zh-CN" altLang="en-US" sz="1400" b="1" dirty="0" smtClean="0">
                <a:solidFill>
                  <a:schemeClr val="accent1"/>
                </a:solidFill>
                <a:latin typeface="+mj-ea"/>
                <a:ea typeface="+mj-ea"/>
              </a:rPr>
              <a:t>简称</a:t>
            </a:r>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两</a:t>
            </a:r>
            <a:r>
              <a:rPr lang="zh-CN" altLang="en-US" sz="1400" b="1" dirty="0">
                <a:solidFill>
                  <a:schemeClr val="accent1"/>
                </a:solidFill>
                <a:latin typeface="+mj-ea"/>
                <a:ea typeface="+mj-ea"/>
              </a:rPr>
              <a:t>学一</a:t>
            </a:r>
            <a:r>
              <a:rPr lang="zh-CN" altLang="en-US" sz="1400" b="1" dirty="0" smtClean="0">
                <a:solidFill>
                  <a:schemeClr val="accent1"/>
                </a:solidFill>
                <a:latin typeface="+mj-ea"/>
                <a:ea typeface="+mj-ea"/>
              </a:rPr>
              <a:t>做</a:t>
            </a:r>
            <a:r>
              <a:rPr lang="en-US" altLang="zh-CN" sz="1400" b="1" dirty="0" smtClean="0">
                <a:solidFill>
                  <a:schemeClr val="accent1"/>
                </a:solidFill>
                <a:latin typeface="+mj-ea"/>
                <a:ea typeface="+mj-ea"/>
              </a:rPr>
              <a:t>】</a:t>
            </a:r>
            <a:r>
              <a:rPr lang="zh-CN" altLang="en-US" sz="1400" b="1" dirty="0" smtClean="0">
                <a:solidFill>
                  <a:schemeClr val="accent1"/>
                </a:solidFill>
                <a:latin typeface="+mj-ea"/>
                <a:ea typeface="+mj-ea"/>
              </a:rPr>
              <a:t>。</a:t>
            </a:r>
            <a:endParaRPr lang="zh-CN" altLang="en-US" sz="2000" b="1" dirty="0">
              <a:solidFill>
                <a:schemeClr val="accent1"/>
              </a:solidFill>
              <a:latin typeface="+mj-ea"/>
              <a:ea typeface="+mj-ea"/>
            </a:endParaRPr>
          </a:p>
        </p:txBody>
      </p:sp>
      <p:sp>
        <p:nvSpPr>
          <p:cNvPr id="49" name="文本框 11"/>
          <p:cNvSpPr txBox="1"/>
          <p:nvPr/>
        </p:nvSpPr>
        <p:spPr>
          <a:xfrm>
            <a:off x="2270130" y="3241308"/>
            <a:ext cx="1441328" cy="369332"/>
          </a:xfrm>
          <a:prstGeom prst="rect">
            <a:avLst/>
          </a:prstGeom>
          <a:noFill/>
        </p:spPr>
        <p:txBody>
          <a:bodyPr wrap="square" rtlCol="0">
            <a:spAutoFit/>
          </a:bodyPr>
          <a:lstStyle/>
          <a:p>
            <a:pPr algn="ctr"/>
            <a:r>
              <a:rPr lang="zh-CN" altLang="en-US" b="1" dirty="0" smtClean="0">
                <a:solidFill>
                  <a:schemeClr val="accent1"/>
                </a:solidFill>
              </a:rPr>
              <a:t>学党章党规</a:t>
            </a:r>
            <a:endParaRPr lang="zh-CN" altLang="en-US" b="1" dirty="0">
              <a:solidFill>
                <a:schemeClr val="accent1"/>
              </a:solidFill>
            </a:endParaRPr>
          </a:p>
        </p:txBody>
      </p:sp>
      <p:sp>
        <p:nvSpPr>
          <p:cNvPr id="56" name="文本框 112"/>
          <p:cNvSpPr txBox="1"/>
          <p:nvPr/>
        </p:nvSpPr>
        <p:spPr>
          <a:xfrm>
            <a:off x="3924537" y="3241308"/>
            <a:ext cx="1441328" cy="369332"/>
          </a:xfrm>
          <a:prstGeom prst="rect">
            <a:avLst/>
          </a:prstGeom>
          <a:noFill/>
        </p:spPr>
        <p:txBody>
          <a:bodyPr wrap="square" rtlCol="0">
            <a:spAutoFit/>
          </a:bodyPr>
          <a:lstStyle/>
          <a:p>
            <a:pPr algn="ctr"/>
            <a:r>
              <a:rPr lang="zh-CN" altLang="en-US" b="1" dirty="0" smtClean="0">
                <a:solidFill>
                  <a:schemeClr val="accent1"/>
                </a:solidFill>
              </a:rPr>
              <a:t>学系列讲话</a:t>
            </a:r>
            <a:endParaRPr lang="zh-CN" altLang="en-US" b="1" dirty="0">
              <a:solidFill>
                <a:schemeClr val="accent1"/>
              </a:solidFill>
            </a:endParaRPr>
          </a:p>
        </p:txBody>
      </p:sp>
      <p:sp>
        <p:nvSpPr>
          <p:cNvPr id="67" name="文本框 113"/>
          <p:cNvSpPr txBox="1"/>
          <p:nvPr/>
        </p:nvSpPr>
        <p:spPr>
          <a:xfrm>
            <a:off x="5652120" y="3241308"/>
            <a:ext cx="1441328" cy="369332"/>
          </a:xfrm>
          <a:prstGeom prst="rect">
            <a:avLst/>
          </a:prstGeom>
          <a:noFill/>
        </p:spPr>
        <p:txBody>
          <a:bodyPr wrap="square" rtlCol="0">
            <a:spAutoFit/>
          </a:bodyPr>
          <a:lstStyle/>
          <a:p>
            <a:pPr algn="ctr"/>
            <a:r>
              <a:rPr lang="zh-CN" altLang="en-US" b="1" dirty="0" smtClean="0">
                <a:solidFill>
                  <a:schemeClr val="accent1"/>
                </a:solidFill>
              </a:rPr>
              <a:t>做合格党员</a:t>
            </a:r>
            <a:endParaRPr lang="zh-CN" altLang="en-US" b="1" dirty="0">
              <a:solidFill>
                <a:schemeClr val="accent1"/>
              </a:solidFill>
            </a:endParaRPr>
          </a:p>
        </p:txBody>
      </p:sp>
      <p:sp>
        <p:nvSpPr>
          <p:cNvPr id="68" name="矩形 67"/>
          <p:cNvSpPr/>
          <p:nvPr/>
        </p:nvSpPr>
        <p:spPr>
          <a:xfrm>
            <a:off x="1619672" y="4036579"/>
            <a:ext cx="6089637" cy="738664"/>
          </a:xfrm>
          <a:prstGeom prst="rect">
            <a:avLst/>
          </a:prstGeom>
        </p:spPr>
        <p:txBody>
          <a:bodyPr wrap="square">
            <a:spAutoFit/>
          </a:bodyPr>
          <a:lstStyle/>
          <a:p>
            <a:r>
              <a:rPr lang="en-US" altLang="zh-CN" sz="1400" b="1" dirty="0" smtClean="0">
                <a:solidFill>
                  <a:schemeClr val="accent1"/>
                </a:solidFill>
                <a:latin typeface="Impact" panose="020B0806030902050204" pitchFamily="34" charset="0"/>
              </a:rPr>
              <a:t>【</a:t>
            </a:r>
            <a:r>
              <a:rPr lang="zh-CN" altLang="en-US" sz="1400" b="1" dirty="0" smtClean="0">
                <a:solidFill>
                  <a:schemeClr val="accent1"/>
                </a:solidFill>
                <a:latin typeface="Impact" panose="020B0806030902050204" pitchFamily="34" charset="0"/>
              </a:rPr>
              <a:t>方案</a:t>
            </a:r>
            <a:r>
              <a:rPr lang="en-US" altLang="zh-CN" sz="1400" b="1" dirty="0" smtClean="0">
                <a:solidFill>
                  <a:schemeClr val="accent1"/>
                </a:solidFill>
                <a:latin typeface="Impact" panose="020B0806030902050204" pitchFamily="34" charset="0"/>
              </a:rPr>
              <a:t>】</a:t>
            </a:r>
            <a:r>
              <a:rPr lang="zh-CN" altLang="en-US" sz="1400" b="1" dirty="0" smtClean="0">
                <a:solidFill>
                  <a:schemeClr val="accent1"/>
                </a:solidFill>
                <a:latin typeface="Impact" panose="020B0806030902050204" pitchFamily="34" charset="0"/>
              </a:rPr>
              <a:t>指出：</a:t>
            </a:r>
            <a:r>
              <a:rPr lang="zh-CN" altLang="en-US" sz="1400" dirty="0" smtClean="0"/>
              <a:t>“</a:t>
            </a:r>
            <a:r>
              <a:rPr lang="zh-CN" altLang="en-US" sz="1400" dirty="0"/>
              <a:t>两学一做”学习教育不是一次活动，要突出正常教育，区分层次，有针对性地解决问题，用心用力，抓细抓实，真正把党的思想政治建设抓在日常、严在经常。</a:t>
            </a:r>
          </a:p>
        </p:txBody>
      </p:sp>
      <p:sp>
        <p:nvSpPr>
          <p:cNvPr id="69" name="矩形 68"/>
          <p:cNvSpPr/>
          <p:nvPr/>
        </p:nvSpPr>
        <p:spPr>
          <a:xfrm>
            <a:off x="1907704" y="3724784"/>
            <a:ext cx="5472608" cy="71101"/>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nvGrpSpPr>
          <p:cNvPr id="5" name="组合 4"/>
          <p:cNvGrpSpPr/>
          <p:nvPr/>
        </p:nvGrpSpPr>
        <p:grpSpPr>
          <a:xfrm>
            <a:off x="2222142" y="1775715"/>
            <a:ext cx="1489316" cy="1319972"/>
            <a:chOff x="2222142" y="1779662"/>
            <a:chExt cx="1489316" cy="1319972"/>
          </a:xfrm>
        </p:grpSpPr>
        <p:grpSp>
          <p:nvGrpSpPr>
            <p:cNvPr id="77" name="组合 76"/>
            <p:cNvGrpSpPr/>
            <p:nvPr/>
          </p:nvGrpSpPr>
          <p:grpSpPr>
            <a:xfrm>
              <a:off x="2222142" y="1779662"/>
              <a:ext cx="1489316" cy="1319972"/>
              <a:chOff x="6054354" y="2539265"/>
              <a:chExt cx="1102806" cy="977410"/>
            </a:xfrm>
          </p:grpSpPr>
          <p:sp>
            <p:nvSpPr>
              <p:cNvPr id="78"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5" name="TextBox 14"/>
            <p:cNvSpPr txBox="1"/>
            <p:nvPr/>
          </p:nvSpPr>
          <p:spPr>
            <a:xfrm>
              <a:off x="2633756" y="1966556"/>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学</a:t>
              </a:r>
            </a:p>
          </p:txBody>
        </p:sp>
      </p:grpSp>
      <p:grpSp>
        <p:nvGrpSpPr>
          <p:cNvPr id="6" name="组合 5"/>
          <p:cNvGrpSpPr/>
          <p:nvPr/>
        </p:nvGrpSpPr>
        <p:grpSpPr>
          <a:xfrm>
            <a:off x="5602964" y="1775715"/>
            <a:ext cx="1489316" cy="1319972"/>
            <a:chOff x="5530957" y="1795597"/>
            <a:chExt cx="1489316" cy="1319972"/>
          </a:xfrm>
        </p:grpSpPr>
        <p:grpSp>
          <p:nvGrpSpPr>
            <p:cNvPr id="81" name="组合 80"/>
            <p:cNvGrpSpPr/>
            <p:nvPr/>
          </p:nvGrpSpPr>
          <p:grpSpPr>
            <a:xfrm>
              <a:off x="5530957" y="1795597"/>
              <a:ext cx="1489316" cy="1319972"/>
              <a:chOff x="6054354" y="2539265"/>
              <a:chExt cx="1102806" cy="977410"/>
            </a:xfrm>
          </p:grpSpPr>
          <p:sp>
            <p:nvSpPr>
              <p:cNvPr id="82"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3"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84" name="TextBox 14"/>
            <p:cNvSpPr txBox="1"/>
            <p:nvPr/>
          </p:nvSpPr>
          <p:spPr>
            <a:xfrm>
              <a:off x="5913996" y="1982491"/>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smtClean="0">
                  <a:solidFill>
                    <a:schemeClr val="bg1"/>
                  </a:solidFill>
                  <a:latin typeface="微软雅黑" panose="020B0503020204020204" pitchFamily="34" charset="-122"/>
                  <a:ea typeface="微软雅黑" panose="020B0503020204020204" pitchFamily="34" charset="-122"/>
                </a:rPr>
                <a:t>做</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3886075" y="1775715"/>
            <a:ext cx="1489316" cy="1319972"/>
            <a:chOff x="2222142" y="1779662"/>
            <a:chExt cx="1489316" cy="1319972"/>
          </a:xfrm>
        </p:grpSpPr>
        <p:grpSp>
          <p:nvGrpSpPr>
            <p:cNvPr id="91" name="组合 90"/>
            <p:cNvGrpSpPr/>
            <p:nvPr/>
          </p:nvGrpSpPr>
          <p:grpSpPr>
            <a:xfrm>
              <a:off x="2222142" y="1779662"/>
              <a:ext cx="1489316" cy="1319972"/>
              <a:chOff x="6054354" y="2539265"/>
              <a:chExt cx="1102806" cy="977410"/>
            </a:xfrm>
          </p:grpSpPr>
          <p:sp>
            <p:nvSpPr>
              <p:cNvPr id="93" name="Freeform 5"/>
              <p:cNvSpPr>
                <a:spLocks/>
              </p:cNvSpPr>
              <p:nvPr/>
            </p:nvSpPr>
            <p:spPr bwMode="auto">
              <a:xfrm rot="10800000">
                <a:off x="6054354" y="2539265"/>
                <a:ext cx="1102806" cy="9774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17500" dist="762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4" name="Freeform 5"/>
              <p:cNvSpPr>
                <a:spLocks/>
              </p:cNvSpPr>
              <p:nvPr/>
            </p:nvSpPr>
            <p:spPr bwMode="auto">
              <a:xfrm rot="10800000">
                <a:off x="6205785" y="2673477"/>
                <a:ext cx="799944" cy="70898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2" name="TextBox 14"/>
            <p:cNvSpPr txBox="1"/>
            <p:nvPr/>
          </p:nvSpPr>
          <p:spPr>
            <a:xfrm>
              <a:off x="2633756" y="1966556"/>
              <a:ext cx="713636"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学</a:t>
              </a:r>
            </a:p>
          </p:txBody>
        </p:sp>
      </p:grpSp>
      <p:sp>
        <p:nvSpPr>
          <p:cNvPr id="27" name="TextBox 26"/>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8900047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750"/>
                                            <p:tgtEl>
                                              <p:spTgt spid="41"/>
                                            </p:tgtEl>
                                          </p:cBhvr>
                                        </p:animEffect>
                                      </p:childTnLst>
                                    </p:cTn>
                                  </p:par>
                                </p:childTnLst>
                              </p:cTn>
                            </p:par>
                            <p:par>
                              <p:cTn id="19" fill="hold">
                                <p:stCondLst>
                                  <p:cond delay="1750"/>
                                </p:stCondLst>
                                <p:childTnLst>
                                  <p:par>
                                    <p:cTn id="20" presetID="14" presetClass="entr" presetSubtype="1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1500"/>
                                            <p:tgtEl>
                                              <p:spTgt spid="42"/>
                                            </p:tgtEl>
                                          </p:cBhvr>
                                        </p:animEffect>
                                      </p:childTnLst>
                                    </p:cTn>
                                  </p:par>
                                </p:childTnLst>
                              </p:cTn>
                            </p:par>
                            <p:par>
                              <p:cTn id="23" fill="hold">
                                <p:stCondLst>
                                  <p:cond delay="3250"/>
                                </p:stCondLst>
                                <p:childTnLst>
                                  <p:par>
                                    <p:cTn id="24" presetID="2" presetClass="entr" presetSubtype="2" accel="58000" fill="hold" nodeType="after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accel="58000" fill="hold" nodeType="withEffect" p14:presetBounceEnd="60000">
                                      <p:stCondLst>
                                        <p:cond delay="250"/>
                                      </p:stCondLst>
                                      <p:childTnLst>
                                        <p:set>
                                          <p:cBhvr>
                                            <p:cTn id="29" dur="1" fill="hold">
                                              <p:stCondLst>
                                                <p:cond delay="0"/>
                                              </p:stCondLst>
                                            </p:cTn>
                                            <p:tgtEl>
                                              <p:spTgt spid="90"/>
                                            </p:tgtEl>
                                            <p:attrNameLst>
                                              <p:attrName>style.visibility</p:attrName>
                                            </p:attrNameLst>
                                          </p:cBhvr>
                                          <p:to>
                                            <p:strVal val="visible"/>
                                          </p:to>
                                        </p:set>
                                        <p:anim calcmode="lin" valueType="num" p14:bounceEnd="60000">
                                          <p:cBhvr additive="base">
                                            <p:cTn id="30" dur="1000" fill="hold"/>
                                            <p:tgtEl>
                                              <p:spTgt spid="90"/>
                                            </p:tgtEl>
                                            <p:attrNameLst>
                                              <p:attrName>ppt_x</p:attrName>
                                            </p:attrNameLst>
                                          </p:cBhvr>
                                          <p:tavLst>
                                            <p:tav tm="0">
                                              <p:val>
                                                <p:strVal val="1+#ppt_w/2"/>
                                              </p:val>
                                            </p:tav>
                                            <p:tav tm="100000">
                                              <p:val>
                                                <p:strVal val="#ppt_x"/>
                                              </p:val>
                                            </p:tav>
                                          </p:tavLst>
                                        </p:anim>
                                        <p:anim calcmode="lin" valueType="num" p14:bounceEnd="60000">
                                          <p:cBhvr additive="base">
                                            <p:cTn id="31" dur="1000" fill="hold"/>
                                            <p:tgtEl>
                                              <p:spTgt spid="90"/>
                                            </p:tgtEl>
                                            <p:attrNameLst>
                                              <p:attrName>ppt_y</p:attrName>
                                            </p:attrNameLst>
                                          </p:cBhvr>
                                          <p:tavLst>
                                            <p:tav tm="0">
                                              <p:val>
                                                <p:strVal val="#ppt_y"/>
                                              </p:val>
                                            </p:tav>
                                            <p:tav tm="100000">
                                              <p:val>
                                                <p:strVal val="#ppt_y"/>
                                              </p:val>
                                            </p:tav>
                                          </p:tavLst>
                                        </p:anim>
                                      </p:childTnLst>
                                    </p:cTn>
                                  </p:par>
                                  <p:par>
                                    <p:cTn id="32" presetID="2" presetClass="entr" presetSubtype="2" accel="58000" fill="hold" nodeType="withEffect" p14:presetBounceEnd="60000">
                                      <p:stCondLst>
                                        <p:cond delay="550"/>
                                      </p:stCondLst>
                                      <p:childTnLst>
                                        <p:set>
                                          <p:cBhvr>
                                            <p:cTn id="33" dur="1" fill="hold">
                                              <p:stCondLst>
                                                <p:cond delay="0"/>
                                              </p:stCondLst>
                                            </p:cTn>
                                            <p:tgtEl>
                                              <p:spTgt spid="6"/>
                                            </p:tgtEl>
                                            <p:attrNameLst>
                                              <p:attrName>style.visibility</p:attrName>
                                            </p:attrNameLst>
                                          </p:cBhvr>
                                          <p:to>
                                            <p:strVal val="visible"/>
                                          </p:to>
                                        </p:set>
                                        <p:anim calcmode="lin" valueType="num" p14:bounceEnd="60000">
                                          <p:cBhvr additive="base">
                                            <p:cTn id="34" dur="10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4800"/>
                                </p:stCondLst>
                                <p:childTnLst>
                                  <p:par>
                                    <p:cTn id="37" presetID="42"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000"/>
                                            <p:tgtEl>
                                              <p:spTgt spid="49"/>
                                            </p:tgtEl>
                                          </p:cBhvr>
                                        </p:animEffect>
                                        <p:anim calcmode="lin" valueType="num">
                                          <p:cBhvr>
                                            <p:cTn id="40" dur="2000" fill="hold"/>
                                            <p:tgtEl>
                                              <p:spTgt spid="49"/>
                                            </p:tgtEl>
                                            <p:attrNameLst>
                                              <p:attrName>ppt_x</p:attrName>
                                            </p:attrNameLst>
                                          </p:cBhvr>
                                          <p:tavLst>
                                            <p:tav tm="0">
                                              <p:val>
                                                <p:strVal val="#ppt_x"/>
                                              </p:val>
                                            </p:tav>
                                            <p:tav tm="100000">
                                              <p:val>
                                                <p:strVal val="#ppt_x"/>
                                              </p:val>
                                            </p:tav>
                                          </p:tavLst>
                                        </p:anim>
                                        <p:anim calcmode="lin" valueType="num">
                                          <p:cBhvr>
                                            <p:cTn id="41" dur="2000" fill="hold"/>
                                            <p:tgtEl>
                                              <p:spTgt spid="4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2000"/>
                                            <p:tgtEl>
                                              <p:spTgt spid="56"/>
                                            </p:tgtEl>
                                          </p:cBhvr>
                                        </p:animEffect>
                                        <p:anim calcmode="lin" valueType="num">
                                          <p:cBhvr>
                                            <p:cTn id="45" dur="2000" fill="hold"/>
                                            <p:tgtEl>
                                              <p:spTgt spid="56"/>
                                            </p:tgtEl>
                                            <p:attrNameLst>
                                              <p:attrName>ppt_x</p:attrName>
                                            </p:attrNameLst>
                                          </p:cBhvr>
                                          <p:tavLst>
                                            <p:tav tm="0">
                                              <p:val>
                                                <p:strVal val="#ppt_x"/>
                                              </p:val>
                                            </p:tav>
                                            <p:tav tm="100000">
                                              <p:val>
                                                <p:strVal val="#ppt_x"/>
                                              </p:val>
                                            </p:tav>
                                          </p:tavLst>
                                        </p:anim>
                                        <p:anim calcmode="lin" valueType="num">
                                          <p:cBhvr>
                                            <p:cTn id="46" dur="2000" fill="hold"/>
                                            <p:tgtEl>
                                              <p:spTgt spid="5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000"/>
                                            <p:tgtEl>
                                              <p:spTgt spid="67"/>
                                            </p:tgtEl>
                                          </p:cBhvr>
                                        </p:animEffect>
                                        <p:anim calcmode="lin" valueType="num">
                                          <p:cBhvr>
                                            <p:cTn id="50" dur="2000" fill="hold"/>
                                            <p:tgtEl>
                                              <p:spTgt spid="67"/>
                                            </p:tgtEl>
                                            <p:attrNameLst>
                                              <p:attrName>ppt_x</p:attrName>
                                            </p:attrNameLst>
                                          </p:cBhvr>
                                          <p:tavLst>
                                            <p:tav tm="0">
                                              <p:val>
                                                <p:strVal val="#ppt_x"/>
                                              </p:val>
                                            </p:tav>
                                            <p:tav tm="100000">
                                              <p:val>
                                                <p:strVal val="#ppt_x"/>
                                              </p:val>
                                            </p:tav>
                                          </p:tavLst>
                                        </p:anim>
                                        <p:anim calcmode="lin" valueType="num">
                                          <p:cBhvr>
                                            <p:cTn id="51" dur="2000" fill="hold"/>
                                            <p:tgtEl>
                                              <p:spTgt spid="67"/>
                                            </p:tgtEl>
                                            <p:attrNameLst>
                                              <p:attrName>ppt_y</p:attrName>
                                            </p:attrNameLst>
                                          </p:cBhvr>
                                          <p:tavLst>
                                            <p:tav tm="0">
                                              <p:val>
                                                <p:strVal val="#ppt_y+.1"/>
                                              </p:val>
                                            </p:tav>
                                            <p:tav tm="100000">
                                              <p:val>
                                                <p:strVal val="#ppt_y"/>
                                              </p:val>
                                            </p:tav>
                                          </p:tavLst>
                                        </p:anim>
                                      </p:childTnLst>
                                    </p:cTn>
                                  </p:par>
                                </p:childTnLst>
                              </p:cTn>
                            </p:par>
                            <p:par>
                              <p:cTn id="52" fill="hold">
                                <p:stCondLst>
                                  <p:cond delay="6800"/>
                                </p:stCondLst>
                                <p:childTnLst>
                                  <p:par>
                                    <p:cTn id="53" presetID="22" presetClass="entr" presetSubtype="8"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1500"/>
                                            <p:tgtEl>
                                              <p:spTgt spid="69"/>
                                            </p:tgtEl>
                                          </p:cBhvr>
                                        </p:animEffect>
                                      </p:childTnLst>
                                    </p:cTn>
                                  </p:par>
                                </p:childTnLst>
                              </p:cTn>
                            </p:par>
                            <p:par>
                              <p:cTn id="56" fill="hold">
                                <p:stCondLst>
                                  <p:cond delay="8300"/>
                                </p:stCondLst>
                                <p:childTnLst>
                                  <p:par>
                                    <p:cTn id="57" presetID="42"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1500"/>
                                            <p:tgtEl>
                                              <p:spTgt spid="68"/>
                                            </p:tgtEl>
                                          </p:cBhvr>
                                        </p:animEffect>
                                        <p:anim calcmode="lin" valueType="num">
                                          <p:cBhvr>
                                            <p:cTn id="60" dur="1500" fill="hold"/>
                                            <p:tgtEl>
                                              <p:spTgt spid="68"/>
                                            </p:tgtEl>
                                            <p:attrNameLst>
                                              <p:attrName>ppt_x</p:attrName>
                                            </p:attrNameLst>
                                          </p:cBhvr>
                                          <p:tavLst>
                                            <p:tav tm="0">
                                              <p:val>
                                                <p:strVal val="#ppt_x"/>
                                              </p:val>
                                            </p:tav>
                                            <p:tav tm="100000">
                                              <p:val>
                                                <p:strVal val="#ppt_x"/>
                                              </p:val>
                                            </p:tav>
                                          </p:tavLst>
                                        </p:anim>
                                        <p:anim calcmode="lin" valueType="num">
                                          <p:cBhvr>
                                            <p:cTn id="61" dur="1500" fill="hold"/>
                                            <p:tgtEl>
                                              <p:spTgt spid="68"/>
                                            </p:tgtEl>
                                            <p:attrNameLst>
                                              <p:attrName>ppt_y</p:attrName>
                                            </p:attrNameLst>
                                          </p:cBhvr>
                                          <p:tavLst>
                                            <p:tav tm="0">
                                              <p:val>
                                                <p:strVal val="#ppt_y+.1"/>
                                              </p:val>
                                            </p:tav>
                                            <p:tav tm="100000">
                                              <p:val>
                                                <p:strVal val="#ppt_y"/>
                                              </p:val>
                                            </p:tav>
                                          </p:tavLst>
                                        </p:anim>
                                      </p:childTnLst>
                                    </p:cTn>
                                  </p:par>
                                </p:childTnLst>
                              </p:cTn>
                            </p:par>
                            <p:par>
                              <p:cTn id="62" fill="hold">
                                <p:stCondLst>
                                  <p:cond delay="98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p:bldP spid="49" grpId="0"/>
          <p:bldP spid="56" grpId="0"/>
          <p:bldP spid="67" grpId="0"/>
          <p:bldP spid="68" grpId="0"/>
          <p:bldP spid="69"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750"/>
                                            <p:tgtEl>
                                              <p:spTgt spid="41"/>
                                            </p:tgtEl>
                                          </p:cBhvr>
                                        </p:animEffect>
                                      </p:childTnLst>
                                    </p:cTn>
                                  </p:par>
                                </p:childTnLst>
                              </p:cTn>
                            </p:par>
                            <p:par>
                              <p:cTn id="19" fill="hold">
                                <p:stCondLst>
                                  <p:cond delay="1750"/>
                                </p:stCondLst>
                                <p:childTnLst>
                                  <p:par>
                                    <p:cTn id="20" presetID="14" presetClass="entr" presetSubtype="1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1500"/>
                                            <p:tgtEl>
                                              <p:spTgt spid="42"/>
                                            </p:tgtEl>
                                          </p:cBhvr>
                                        </p:animEffect>
                                      </p:childTnLst>
                                    </p:cTn>
                                  </p:par>
                                </p:childTnLst>
                              </p:cTn>
                            </p:par>
                            <p:par>
                              <p:cTn id="23" fill="hold">
                                <p:stCondLst>
                                  <p:cond delay="3250"/>
                                </p:stCondLst>
                                <p:childTnLst>
                                  <p:par>
                                    <p:cTn id="24" presetID="2" presetClass="entr" presetSubtype="2" accel="5800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accel="58000" fill="hold" nodeType="withEffect">
                                      <p:stCondLst>
                                        <p:cond delay="25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1000" fill="hold"/>
                                            <p:tgtEl>
                                              <p:spTgt spid="90"/>
                                            </p:tgtEl>
                                            <p:attrNameLst>
                                              <p:attrName>ppt_x</p:attrName>
                                            </p:attrNameLst>
                                          </p:cBhvr>
                                          <p:tavLst>
                                            <p:tav tm="0">
                                              <p:val>
                                                <p:strVal val="1+#ppt_w/2"/>
                                              </p:val>
                                            </p:tav>
                                            <p:tav tm="100000">
                                              <p:val>
                                                <p:strVal val="#ppt_x"/>
                                              </p:val>
                                            </p:tav>
                                          </p:tavLst>
                                        </p:anim>
                                        <p:anim calcmode="lin" valueType="num">
                                          <p:cBhvr additive="base">
                                            <p:cTn id="31" dur="1000" fill="hold"/>
                                            <p:tgtEl>
                                              <p:spTgt spid="90"/>
                                            </p:tgtEl>
                                            <p:attrNameLst>
                                              <p:attrName>ppt_y</p:attrName>
                                            </p:attrNameLst>
                                          </p:cBhvr>
                                          <p:tavLst>
                                            <p:tav tm="0">
                                              <p:val>
                                                <p:strVal val="#ppt_y"/>
                                              </p:val>
                                            </p:tav>
                                            <p:tav tm="100000">
                                              <p:val>
                                                <p:strVal val="#ppt_y"/>
                                              </p:val>
                                            </p:tav>
                                          </p:tavLst>
                                        </p:anim>
                                      </p:childTnLst>
                                    </p:cTn>
                                  </p:par>
                                  <p:par>
                                    <p:cTn id="32" presetID="2" presetClass="entr" presetSubtype="2" accel="58000" fill="hold" nodeType="withEffect">
                                      <p:stCondLst>
                                        <p:cond delay="55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1+#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4800"/>
                                </p:stCondLst>
                                <p:childTnLst>
                                  <p:par>
                                    <p:cTn id="37" presetID="42"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000"/>
                                            <p:tgtEl>
                                              <p:spTgt spid="49"/>
                                            </p:tgtEl>
                                          </p:cBhvr>
                                        </p:animEffect>
                                        <p:anim calcmode="lin" valueType="num">
                                          <p:cBhvr>
                                            <p:cTn id="40" dur="2000" fill="hold"/>
                                            <p:tgtEl>
                                              <p:spTgt spid="49"/>
                                            </p:tgtEl>
                                            <p:attrNameLst>
                                              <p:attrName>ppt_x</p:attrName>
                                            </p:attrNameLst>
                                          </p:cBhvr>
                                          <p:tavLst>
                                            <p:tav tm="0">
                                              <p:val>
                                                <p:strVal val="#ppt_x"/>
                                              </p:val>
                                            </p:tav>
                                            <p:tav tm="100000">
                                              <p:val>
                                                <p:strVal val="#ppt_x"/>
                                              </p:val>
                                            </p:tav>
                                          </p:tavLst>
                                        </p:anim>
                                        <p:anim calcmode="lin" valueType="num">
                                          <p:cBhvr>
                                            <p:cTn id="41" dur="2000" fill="hold"/>
                                            <p:tgtEl>
                                              <p:spTgt spid="4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2000"/>
                                            <p:tgtEl>
                                              <p:spTgt spid="56"/>
                                            </p:tgtEl>
                                          </p:cBhvr>
                                        </p:animEffect>
                                        <p:anim calcmode="lin" valueType="num">
                                          <p:cBhvr>
                                            <p:cTn id="45" dur="2000" fill="hold"/>
                                            <p:tgtEl>
                                              <p:spTgt spid="56"/>
                                            </p:tgtEl>
                                            <p:attrNameLst>
                                              <p:attrName>ppt_x</p:attrName>
                                            </p:attrNameLst>
                                          </p:cBhvr>
                                          <p:tavLst>
                                            <p:tav tm="0">
                                              <p:val>
                                                <p:strVal val="#ppt_x"/>
                                              </p:val>
                                            </p:tav>
                                            <p:tav tm="100000">
                                              <p:val>
                                                <p:strVal val="#ppt_x"/>
                                              </p:val>
                                            </p:tav>
                                          </p:tavLst>
                                        </p:anim>
                                        <p:anim calcmode="lin" valueType="num">
                                          <p:cBhvr>
                                            <p:cTn id="46" dur="2000" fill="hold"/>
                                            <p:tgtEl>
                                              <p:spTgt spid="5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000"/>
                                            <p:tgtEl>
                                              <p:spTgt spid="67"/>
                                            </p:tgtEl>
                                          </p:cBhvr>
                                        </p:animEffect>
                                        <p:anim calcmode="lin" valueType="num">
                                          <p:cBhvr>
                                            <p:cTn id="50" dur="2000" fill="hold"/>
                                            <p:tgtEl>
                                              <p:spTgt spid="67"/>
                                            </p:tgtEl>
                                            <p:attrNameLst>
                                              <p:attrName>ppt_x</p:attrName>
                                            </p:attrNameLst>
                                          </p:cBhvr>
                                          <p:tavLst>
                                            <p:tav tm="0">
                                              <p:val>
                                                <p:strVal val="#ppt_x"/>
                                              </p:val>
                                            </p:tav>
                                            <p:tav tm="100000">
                                              <p:val>
                                                <p:strVal val="#ppt_x"/>
                                              </p:val>
                                            </p:tav>
                                          </p:tavLst>
                                        </p:anim>
                                        <p:anim calcmode="lin" valueType="num">
                                          <p:cBhvr>
                                            <p:cTn id="51" dur="2000" fill="hold"/>
                                            <p:tgtEl>
                                              <p:spTgt spid="67"/>
                                            </p:tgtEl>
                                            <p:attrNameLst>
                                              <p:attrName>ppt_y</p:attrName>
                                            </p:attrNameLst>
                                          </p:cBhvr>
                                          <p:tavLst>
                                            <p:tav tm="0">
                                              <p:val>
                                                <p:strVal val="#ppt_y+.1"/>
                                              </p:val>
                                            </p:tav>
                                            <p:tav tm="100000">
                                              <p:val>
                                                <p:strVal val="#ppt_y"/>
                                              </p:val>
                                            </p:tav>
                                          </p:tavLst>
                                        </p:anim>
                                      </p:childTnLst>
                                    </p:cTn>
                                  </p:par>
                                </p:childTnLst>
                              </p:cTn>
                            </p:par>
                            <p:par>
                              <p:cTn id="52" fill="hold">
                                <p:stCondLst>
                                  <p:cond delay="6800"/>
                                </p:stCondLst>
                                <p:childTnLst>
                                  <p:par>
                                    <p:cTn id="53" presetID="22" presetClass="entr" presetSubtype="8"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1500"/>
                                            <p:tgtEl>
                                              <p:spTgt spid="69"/>
                                            </p:tgtEl>
                                          </p:cBhvr>
                                        </p:animEffect>
                                      </p:childTnLst>
                                    </p:cTn>
                                  </p:par>
                                </p:childTnLst>
                              </p:cTn>
                            </p:par>
                            <p:par>
                              <p:cTn id="56" fill="hold">
                                <p:stCondLst>
                                  <p:cond delay="8300"/>
                                </p:stCondLst>
                                <p:childTnLst>
                                  <p:par>
                                    <p:cTn id="57" presetID="42"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1500"/>
                                            <p:tgtEl>
                                              <p:spTgt spid="68"/>
                                            </p:tgtEl>
                                          </p:cBhvr>
                                        </p:animEffect>
                                        <p:anim calcmode="lin" valueType="num">
                                          <p:cBhvr>
                                            <p:cTn id="60" dur="1500" fill="hold"/>
                                            <p:tgtEl>
                                              <p:spTgt spid="68"/>
                                            </p:tgtEl>
                                            <p:attrNameLst>
                                              <p:attrName>ppt_x</p:attrName>
                                            </p:attrNameLst>
                                          </p:cBhvr>
                                          <p:tavLst>
                                            <p:tav tm="0">
                                              <p:val>
                                                <p:strVal val="#ppt_x"/>
                                              </p:val>
                                            </p:tav>
                                            <p:tav tm="100000">
                                              <p:val>
                                                <p:strVal val="#ppt_x"/>
                                              </p:val>
                                            </p:tav>
                                          </p:tavLst>
                                        </p:anim>
                                        <p:anim calcmode="lin" valueType="num">
                                          <p:cBhvr>
                                            <p:cTn id="61" dur="1500" fill="hold"/>
                                            <p:tgtEl>
                                              <p:spTgt spid="68"/>
                                            </p:tgtEl>
                                            <p:attrNameLst>
                                              <p:attrName>ppt_y</p:attrName>
                                            </p:attrNameLst>
                                          </p:cBhvr>
                                          <p:tavLst>
                                            <p:tav tm="0">
                                              <p:val>
                                                <p:strVal val="#ppt_y+.1"/>
                                              </p:val>
                                            </p:tav>
                                            <p:tav tm="100000">
                                              <p:val>
                                                <p:strVal val="#ppt_y"/>
                                              </p:val>
                                            </p:tav>
                                          </p:tavLst>
                                        </p:anim>
                                      </p:childTnLst>
                                    </p:cTn>
                                  </p:par>
                                </p:childTnLst>
                              </p:cTn>
                            </p:par>
                            <p:par>
                              <p:cTn id="62" fill="hold">
                                <p:stCondLst>
                                  <p:cond delay="98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p:bldP spid="49" grpId="0"/>
          <p:bldP spid="56" grpId="0"/>
          <p:bldP spid="67" grpId="0"/>
          <p:bldP spid="68" grpId="0"/>
          <p:bldP spid="69" grpId="0" animBg="1"/>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031971"/>
            <a:ext cx="9217024" cy="210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6512" y="3075806"/>
            <a:ext cx="9217024"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
          <p:cNvSpPr>
            <a:spLocks noChangeArrowheads="1"/>
          </p:cNvSpPr>
          <p:nvPr/>
        </p:nvSpPr>
        <p:spPr bwMode="auto">
          <a:xfrm>
            <a:off x="1043608" y="371449"/>
            <a:ext cx="3095701"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两学一做：</a:t>
            </a:r>
            <a:r>
              <a:rPr lang="zh-CN" altLang="en-US" sz="2000" b="1" dirty="0">
                <a:solidFill>
                  <a:schemeClr val="accent1"/>
                </a:solidFill>
              </a:rPr>
              <a:t>学习教育对象</a:t>
            </a:r>
          </a:p>
        </p:txBody>
      </p:sp>
      <p:pic>
        <p:nvPicPr>
          <p:cNvPr id="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连接符 38"/>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sp>
        <p:nvSpPr>
          <p:cNvPr id="41" name="矩形 40"/>
          <p:cNvSpPr/>
          <p:nvPr/>
        </p:nvSpPr>
        <p:spPr>
          <a:xfrm>
            <a:off x="5076056" y="3768272"/>
            <a:ext cx="3744416" cy="954107"/>
          </a:xfrm>
          <a:prstGeom prst="rect">
            <a:avLst/>
          </a:prstGeom>
        </p:spPr>
        <p:txBody>
          <a:bodyPr wrap="square">
            <a:spAutoFit/>
          </a:bodyPr>
          <a:lstStyle/>
          <a:p>
            <a:pPr algn="just"/>
            <a:r>
              <a:rPr lang="en-US" altLang="zh-CN" sz="1400" b="1" dirty="0">
                <a:solidFill>
                  <a:schemeClr val="accent1"/>
                </a:solidFill>
                <a:latin typeface="+mj-ea"/>
                <a:ea typeface="+mj-ea"/>
              </a:rPr>
              <a:t>【</a:t>
            </a:r>
            <a:r>
              <a:rPr lang="zh-CN" altLang="en-US" sz="1400" b="1" dirty="0">
                <a:solidFill>
                  <a:schemeClr val="accent1"/>
                </a:solidFill>
                <a:latin typeface="+mj-ea"/>
                <a:ea typeface="+mj-ea"/>
              </a:rPr>
              <a:t>方案</a:t>
            </a:r>
            <a:r>
              <a:rPr lang="en-US" altLang="zh-CN" sz="1400" b="1" dirty="0">
                <a:solidFill>
                  <a:schemeClr val="accent1"/>
                </a:solidFill>
                <a:latin typeface="+mj-ea"/>
                <a:ea typeface="+mj-ea"/>
              </a:rPr>
              <a:t>】</a:t>
            </a:r>
            <a:r>
              <a:rPr lang="zh-CN" altLang="en-US" sz="1400" b="1" dirty="0">
                <a:solidFill>
                  <a:schemeClr val="accent1"/>
                </a:solidFill>
                <a:latin typeface="+mj-ea"/>
                <a:ea typeface="+mj-ea"/>
              </a:rPr>
              <a:t>指出：</a:t>
            </a:r>
            <a:r>
              <a:rPr lang="zh-CN" altLang="en-US" sz="1400" dirty="0">
                <a:solidFill>
                  <a:schemeClr val="accent1"/>
                </a:solidFill>
                <a:latin typeface="+mj-ea"/>
                <a:ea typeface="+mj-ea"/>
              </a:rPr>
              <a:t>“</a:t>
            </a:r>
            <a:r>
              <a:rPr lang="zh-CN" altLang="en-US" sz="1400" dirty="0">
                <a:latin typeface="+mj-ea"/>
                <a:ea typeface="+mj-ea"/>
              </a:rPr>
              <a:t>两学一做”学习教育，</a:t>
            </a:r>
            <a:r>
              <a:rPr lang="zh-CN" altLang="en-US" sz="1400" dirty="0" smtClean="0">
                <a:latin typeface="+mj-ea"/>
                <a:ea typeface="+mj-ea"/>
              </a:rPr>
              <a:t>是面向</a:t>
            </a:r>
            <a:r>
              <a:rPr lang="zh-CN" altLang="en-US" sz="1400" dirty="0">
                <a:latin typeface="+mj-ea"/>
                <a:ea typeface="+mj-ea"/>
              </a:rPr>
              <a:t>全体党员深化党内教育的重要实践，是推动党内教育从“关键少数”向广大党员拓展、从集中性教育向经常性教育延伸的重要</a:t>
            </a:r>
            <a:r>
              <a:rPr lang="zh-CN" altLang="en-US" sz="1400" dirty="0" smtClean="0">
                <a:latin typeface="+mj-ea"/>
                <a:ea typeface="+mj-ea"/>
              </a:rPr>
              <a:t>举措。</a:t>
            </a:r>
            <a:endParaRPr lang="zh-CN" altLang="en-US" sz="2000" b="1" dirty="0">
              <a:latin typeface="+mj-ea"/>
              <a:ea typeface="+mj-ea"/>
            </a:endParaRPr>
          </a:p>
        </p:txBody>
      </p:sp>
      <p:sp>
        <p:nvSpPr>
          <p:cNvPr id="74" name="矩形 73"/>
          <p:cNvSpPr/>
          <p:nvPr/>
        </p:nvSpPr>
        <p:spPr>
          <a:xfrm>
            <a:off x="539553" y="3723878"/>
            <a:ext cx="1026434" cy="413726"/>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拓展</a:t>
            </a:r>
          </a:p>
        </p:txBody>
      </p:sp>
      <p:sp>
        <p:nvSpPr>
          <p:cNvPr id="80" name="矩形 79"/>
          <p:cNvSpPr/>
          <p:nvPr/>
        </p:nvSpPr>
        <p:spPr>
          <a:xfrm>
            <a:off x="1653944" y="3723878"/>
            <a:ext cx="3255215" cy="41372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rPr>
              <a:t>“关键少数”向广大党员拓展</a:t>
            </a:r>
          </a:p>
        </p:txBody>
      </p:sp>
      <p:sp>
        <p:nvSpPr>
          <p:cNvPr id="92" name="矩形 91"/>
          <p:cNvSpPr/>
          <p:nvPr/>
        </p:nvSpPr>
        <p:spPr>
          <a:xfrm>
            <a:off x="539552" y="4232745"/>
            <a:ext cx="1026435" cy="413726"/>
          </a:xfrm>
          <a:prstGeom prst="rect">
            <a:avLst/>
          </a:prstGeom>
          <a:solidFill>
            <a:schemeClr val="accent1"/>
          </a:solidFill>
          <a:ln w="12700">
            <a:noFill/>
          </a:ln>
          <a:effectLst>
            <a:innerShdw blurRad="63500" dist="254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延伸</a:t>
            </a:r>
          </a:p>
        </p:txBody>
      </p:sp>
      <p:sp>
        <p:nvSpPr>
          <p:cNvPr id="93" name="矩形 92"/>
          <p:cNvSpPr/>
          <p:nvPr/>
        </p:nvSpPr>
        <p:spPr>
          <a:xfrm>
            <a:off x="1653944" y="4232745"/>
            <a:ext cx="3255215" cy="413726"/>
          </a:xfrm>
          <a:prstGeom prst="rect">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rPr>
              <a:t>集中性教育向经常性教育延伸</a:t>
            </a:r>
          </a:p>
        </p:txBody>
      </p:sp>
      <p:grpSp>
        <p:nvGrpSpPr>
          <p:cNvPr id="5" name="组合 4"/>
          <p:cNvGrpSpPr/>
          <p:nvPr/>
        </p:nvGrpSpPr>
        <p:grpSpPr>
          <a:xfrm>
            <a:off x="2756790" y="2538202"/>
            <a:ext cx="897644" cy="897644"/>
            <a:chOff x="3769606" y="2122928"/>
            <a:chExt cx="897644" cy="897644"/>
          </a:xfrm>
        </p:grpSpPr>
        <p:sp>
          <p:nvSpPr>
            <p:cNvPr id="99" name="Freeform 5"/>
            <p:cNvSpPr>
              <a:spLocks/>
            </p:cNvSpPr>
            <p:nvPr/>
          </p:nvSpPr>
          <p:spPr bwMode="auto">
            <a:xfrm rot="10800000">
              <a:off x="3769606" y="2122928"/>
              <a:ext cx="897644" cy="897644"/>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dirty="0">
                <a:solidFill>
                  <a:prstClr val="black"/>
                </a:solidFill>
              </a:endParaRPr>
            </a:p>
          </p:txBody>
        </p:sp>
        <p:sp>
          <p:nvSpPr>
            <p:cNvPr id="100" name="TextBox 14"/>
            <p:cNvSpPr txBox="1"/>
            <p:nvPr/>
          </p:nvSpPr>
          <p:spPr>
            <a:xfrm>
              <a:off x="3861445" y="2138893"/>
              <a:ext cx="71363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800" b="1" dirty="0" smtClean="0">
                  <a:solidFill>
                    <a:schemeClr val="accent1"/>
                  </a:solidFill>
                  <a:latin typeface="微软雅黑" panose="020B0503020204020204" pitchFamily="34" charset="-122"/>
                  <a:ea typeface="微软雅黑" panose="020B0503020204020204" pitchFamily="34" charset="-122"/>
                </a:rPr>
                <a:t>全</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3662712" y="2538202"/>
            <a:ext cx="897644" cy="897644"/>
            <a:chOff x="3769606" y="2122928"/>
            <a:chExt cx="897644" cy="897644"/>
          </a:xfrm>
        </p:grpSpPr>
        <p:sp>
          <p:nvSpPr>
            <p:cNvPr id="102" name="Freeform 5"/>
            <p:cNvSpPr>
              <a:spLocks/>
            </p:cNvSpPr>
            <p:nvPr/>
          </p:nvSpPr>
          <p:spPr bwMode="auto">
            <a:xfrm rot="10800000">
              <a:off x="3769606" y="2122928"/>
              <a:ext cx="897644" cy="897644"/>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dirty="0">
                <a:solidFill>
                  <a:prstClr val="black"/>
                </a:solidFill>
              </a:endParaRPr>
            </a:p>
          </p:txBody>
        </p:sp>
        <p:sp>
          <p:nvSpPr>
            <p:cNvPr id="103" name="TextBox 14"/>
            <p:cNvSpPr txBox="1"/>
            <p:nvPr/>
          </p:nvSpPr>
          <p:spPr>
            <a:xfrm>
              <a:off x="3861445" y="2138893"/>
              <a:ext cx="71363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800" b="1" dirty="0" smtClean="0">
                  <a:solidFill>
                    <a:schemeClr val="accent1"/>
                  </a:solidFill>
                  <a:latin typeface="微软雅黑" panose="020B0503020204020204" pitchFamily="34" charset="-122"/>
                  <a:ea typeface="微软雅黑" panose="020B0503020204020204" pitchFamily="34" charset="-122"/>
                </a:rPr>
                <a:t>体</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4568634" y="2538202"/>
            <a:ext cx="897644" cy="897644"/>
            <a:chOff x="3769606" y="2122928"/>
            <a:chExt cx="897644" cy="897644"/>
          </a:xfrm>
        </p:grpSpPr>
        <p:sp>
          <p:nvSpPr>
            <p:cNvPr id="105" name="Freeform 5"/>
            <p:cNvSpPr>
              <a:spLocks/>
            </p:cNvSpPr>
            <p:nvPr/>
          </p:nvSpPr>
          <p:spPr bwMode="auto">
            <a:xfrm rot="10800000">
              <a:off x="3769606" y="2122928"/>
              <a:ext cx="897644" cy="897644"/>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dirty="0">
                <a:solidFill>
                  <a:prstClr val="black"/>
                </a:solidFill>
              </a:endParaRPr>
            </a:p>
          </p:txBody>
        </p:sp>
        <p:sp>
          <p:nvSpPr>
            <p:cNvPr id="106" name="TextBox 14"/>
            <p:cNvSpPr txBox="1"/>
            <p:nvPr/>
          </p:nvSpPr>
          <p:spPr>
            <a:xfrm>
              <a:off x="3861445" y="2138893"/>
              <a:ext cx="71363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800" b="1" dirty="0" smtClean="0">
                  <a:solidFill>
                    <a:schemeClr val="accent1"/>
                  </a:solidFill>
                  <a:latin typeface="微软雅黑" panose="020B0503020204020204" pitchFamily="34" charset="-122"/>
                  <a:ea typeface="微软雅黑" panose="020B0503020204020204" pitchFamily="34" charset="-122"/>
                </a:rPr>
                <a:t>党</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grpSp>
      <p:grpSp>
        <p:nvGrpSpPr>
          <p:cNvPr id="107" name="组合 106"/>
          <p:cNvGrpSpPr/>
          <p:nvPr/>
        </p:nvGrpSpPr>
        <p:grpSpPr>
          <a:xfrm>
            <a:off x="5474556" y="2538202"/>
            <a:ext cx="897644" cy="897644"/>
            <a:chOff x="3769606" y="2122928"/>
            <a:chExt cx="897644" cy="897644"/>
          </a:xfrm>
        </p:grpSpPr>
        <p:sp>
          <p:nvSpPr>
            <p:cNvPr id="113" name="Freeform 5"/>
            <p:cNvSpPr>
              <a:spLocks/>
            </p:cNvSpPr>
            <p:nvPr/>
          </p:nvSpPr>
          <p:spPr bwMode="auto">
            <a:xfrm rot="10800000">
              <a:off x="3769606" y="2122928"/>
              <a:ext cx="897644" cy="897644"/>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dirty="0">
                <a:solidFill>
                  <a:prstClr val="black"/>
                </a:solidFill>
              </a:endParaRPr>
            </a:p>
          </p:txBody>
        </p:sp>
        <p:sp>
          <p:nvSpPr>
            <p:cNvPr id="114" name="TextBox 14"/>
            <p:cNvSpPr txBox="1"/>
            <p:nvPr/>
          </p:nvSpPr>
          <p:spPr>
            <a:xfrm>
              <a:off x="3861445" y="2138893"/>
              <a:ext cx="71363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800" b="1" dirty="0">
                  <a:solidFill>
                    <a:schemeClr val="accent1"/>
                  </a:solidFill>
                  <a:latin typeface="微软雅黑" panose="020B0503020204020204" pitchFamily="34" charset="-122"/>
                  <a:ea typeface="微软雅黑" panose="020B0503020204020204" pitchFamily="34" charset="-122"/>
                </a:rPr>
                <a:t>员</a:t>
              </a:r>
            </a:p>
          </p:txBody>
        </p:sp>
      </p:grpSp>
      <p:sp>
        <p:nvSpPr>
          <p:cNvPr id="25" name="TextBox 24"/>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23963596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50"/>
                                        <p:tgtEl>
                                          <p:spTgt spid="40"/>
                                        </p:tgtEl>
                                      </p:cBhvr>
                                    </p:animEffect>
                                  </p:childTnLst>
                                </p:cTn>
                              </p:par>
                            </p:childTnLst>
                          </p:cTn>
                        </p:par>
                        <p:par>
                          <p:cTn id="19" fill="hold">
                            <p:stCondLst>
                              <p:cond delay="1750"/>
                            </p:stCondLst>
                            <p:childTnLst>
                              <p:par>
                                <p:cTn id="20" presetID="16" presetClass="entr" presetSubtype="21"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arn(inVertical)">
                                      <p:cBhvr>
                                        <p:cTn id="22" dur="1100"/>
                                        <p:tgtEl>
                                          <p:spTgt spid="1027"/>
                                        </p:tgtEl>
                                      </p:cBhvr>
                                    </p:animEffect>
                                  </p:childTnLst>
                                </p:cTn>
                              </p:par>
                            </p:childTnLst>
                          </p:cTn>
                        </p:par>
                        <p:par>
                          <p:cTn id="23" fill="hold">
                            <p:stCondLst>
                              <p:cond delay="28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33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00"/>
                                  </p:stCondLst>
                                  <p:childTnLst>
                                    <p:set>
                                      <p:cBhvr>
                                        <p:cTn id="33" dur="1" fill="hold">
                                          <p:stCondLst>
                                            <p:cond delay="0"/>
                                          </p:stCondLst>
                                        </p:cTn>
                                        <p:tgtEl>
                                          <p:spTgt spid="101"/>
                                        </p:tgtEl>
                                        <p:attrNameLst>
                                          <p:attrName>style.visibility</p:attrName>
                                        </p:attrNameLst>
                                      </p:cBhvr>
                                      <p:to>
                                        <p:strVal val="visible"/>
                                      </p:to>
                                    </p:set>
                                    <p:anim calcmode="lin" valueType="num">
                                      <p:cBhvr additive="base">
                                        <p:cTn id="34" dur="500" fill="hold"/>
                                        <p:tgtEl>
                                          <p:spTgt spid="101"/>
                                        </p:tgtEl>
                                        <p:attrNameLst>
                                          <p:attrName>ppt_x</p:attrName>
                                        </p:attrNameLst>
                                      </p:cBhvr>
                                      <p:tavLst>
                                        <p:tav tm="0">
                                          <p:val>
                                            <p:strVal val="1+#ppt_w/2"/>
                                          </p:val>
                                        </p:tav>
                                        <p:tav tm="100000">
                                          <p:val>
                                            <p:strVal val="#ppt_x"/>
                                          </p:val>
                                        </p:tav>
                                      </p:tavLst>
                                    </p:anim>
                                    <p:anim calcmode="lin" valueType="num">
                                      <p:cBhvr additive="base">
                                        <p:cTn id="35" dur="500" fill="hold"/>
                                        <p:tgtEl>
                                          <p:spTgt spid="10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40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1+#ppt_w/2"/>
                                          </p:val>
                                        </p:tav>
                                        <p:tav tm="100000">
                                          <p:val>
                                            <p:strVal val="#ppt_x"/>
                                          </p:val>
                                        </p:tav>
                                      </p:tavLst>
                                    </p:anim>
                                    <p:anim calcmode="lin" valueType="num">
                                      <p:cBhvr additive="base">
                                        <p:cTn id="39" dur="500" fill="hold"/>
                                        <p:tgtEl>
                                          <p:spTgt spid="104"/>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600"/>
                                  </p:stCondLst>
                                  <p:childTnLst>
                                    <p:set>
                                      <p:cBhvr>
                                        <p:cTn id="41" dur="1" fill="hold">
                                          <p:stCondLst>
                                            <p:cond delay="0"/>
                                          </p:stCondLst>
                                        </p:cTn>
                                        <p:tgtEl>
                                          <p:spTgt spid="107"/>
                                        </p:tgtEl>
                                        <p:attrNameLst>
                                          <p:attrName>style.visibility</p:attrName>
                                        </p:attrNameLst>
                                      </p:cBhvr>
                                      <p:to>
                                        <p:strVal val="visible"/>
                                      </p:to>
                                    </p:set>
                                    <p:anim calcmode="lin" valueType="num">
                                      <p:cBhvr additive="base">
                                        <p:cTn id="42" dur="500" fill="hold"/>
                                        <p:tgtEl>
                                          <p:spTgt spid="107"/>
                                        </p:tgtEl>
                                        <p:attrNameLst>
                                          <p:attrName>ppt_x</p:attrName>
                                        </p:attrNameLst>
                                      </p:cBhvr>
                                      <p:tavLst>
                                        <p:tav tm="0">
                                          <p:val>
                                            <p:strVal val="1+#ppt_w/2"/>
                                          </p:val>
                                        </p:tav>
                                        <p:tav tm="100000">
                                          <p:val>
                                            <p:strVal val="#ppt_x"/>
                                          </p:val>
                                        </p:tav>
                                      </p:tavLst>
                                    </p:anim>
                                    <p:anim calcmode="lin" valueType="num">
                                      <p:cBhvr additive="base">
                                        <p:cTn id="43" dur="500" fill="hold"/>
                                        <p:tgtEl>
                                          <p:spTgt spid="107"/>
                                        </p:tgtEl>
                                        <p:attrNameLst>
                                          <p:attrName>ppt_y</p:attrName>
                                        </p:attrNameLst>
                                      </p:cBhvr>
                                      <p:tavLst>
                                        <p:tav tm="0">
                                          <p:val>
                                            <p:strVal val="#ppt_y"/>
                                          </p:val>
                                        </p:tav>
                                        <p:tav tm="100000">
                                          <p:val>
                                            <p:strVal val="#ppt_y"/>
                                          </p:val>
                                        </p:tav>
                                      </p:tavLst>
                                    </p:anim>
                                  </p:childTnLst>
                                </p:cTn>
                              </p:par>
                            </p:childTnLst>
                          </p:cTn>
                        </p:par>
                        <p:par>
                          <p:cTn id="44" fill="hold">
                            <p:stCondLst>
                              <p:cond delay="4450"/>
                            </p:stCondLst>
                            <p:childTnLst>
                              <p:par>
                                <p:cTn id="45" presetID="10"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1500"/>
                                        <p:tgtEl>
                                          <p:spTgt spid="74"/>
                                        </p:tgtEl>
                                      </p:cBhvr>
                                    </p:animEffect>
                                  </p:childTnLst>
                                </p:cTn>
                              </p:par>
                              <p:par>
                                <p:cTn id="48" presetID="53" presetClass="entr" presetSubtype="16" fill="hold" grpId="2"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1500" fill="hold"/>
                                        <p:tgtEl>
                                          <p:spTgt spid="74"/>
                                        </p:tgtEl>
                                        <p:attrNameLst>
                                          <p:attrName>ppt_w</p:attrName>
                                        </p:attrNameLst>
                                      </p:cBhvr>
                                      <p:tavLst>
                                        <p:tav tm="0">
                                          <p:val>
                                            <p:fltVal val="0"/>
                                          </p:val>
                                        </p:tav>
                                        <p:tav tm="100000">
                                          <p:val>
                                            <p:strVal val="#ppt_w"/>
                                          </p:val>
                                        </p:tav>
                                      </p:tavLst>
                                    </p:anim>
                                    <p:anim calcmode="lin" valueType="num">
                                      <p:cBhvr>
                                        <p:cTn id="51" dur="1500" fill="hold"/>
                                        <p:tgtEl>
                                          <p:spTgt spid="74"/>
                                        </p:tgtEl>
                                        <p:attrNameLst>
                                          <p:attrName>ppt_h</p:attrName>
                                        </p:attrNameLst>
                                      </p:cBhvr>
                                      <p:tavLst>
                                        <p:tav tm="0">
                                          <p:val>
                                            <p:fltVal val="0"/>
                                          </p:val>
                                        </p:tav>
                                        <p:tav tm="100000">
                                          <p:val>
                                            <p:strVal val="#ppt_h"/>
                                          </p:val>
                                        </p:tav>
                                      </p:tavLst>
                                    </p:anim>
                                    <p:animEffect transition="in" filter="fade">
                                      <p:cBhvr>
                                        <p:cTn id="52" dur="1500"/>
                                        <p:tgtEl>
                                          <p:spTgt spid="74"/>
                                        </p:tgtEl>
                                      </p:cBhvr>
                                    </p:animEffect>
                                  </p:childTnLst>
                                </p:cTn>
                              </p:par>
                              <p:par>
                                <p:cTn id="53" presetID="35" presetClass="path" presetSubtype="0" accel="50000" decel="50000" fill="hold" grpId="1" nodeType="withEffect">
                                  <p:stCondLst>
                                    <p:cond delay="0"/>
                                  </p:stCondLst>
                                  <p:childTnLst>
                                    <p:animMotion origin="layout" path="M -1.66667E-6 1.23457E-7 L -0.10451 1.23457E-7 " pathEditMode="relative" rAng="0" ptsTypes="AA">
                                      <p:cBhvr>
                                        <p:cTn id="54" dur="1500" spd="-100000" fill="hold"/>
                                        <p:tgtEl>
                                          <p:spTgt spid="74"/>
                                        </p:tgtEl>
                                        <p:attrNameLst>
                                          <p:attrName>ppt_x</p:attrName>
                                          <p:attrName>ppt_y</p:attrName>
                                        </p:attrNameLst>
                                      </p:cBhvr>
                                      <p:rCtr x="-5226" y="0"/>
                                    </p:animMotion>
                                  </p:childTnLst>
                                </p:cTn>
                              </p:par>
                              <p:par>
                                <p:cTn id="55" presetID="10"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1500"/>
                                        <p:tgtEl>
                                          <p:spTgt spid="80"/>
                                        </p:tgtEl>
                                      </p:cBhvr>
                                    </p:animEffect>
                                  </p:childTnLst>
                                </p:cTn>
                              </p:par>
                              <p:par>
                                <p:cTn id="58" presetID="53" presetClass="entr" presetSubtype="16" fill="hold" grpId="1" nodeType="withEffect">
                                  <p:stCondLst>
                                    <p:cond delay="0"/>
                                  </p:stCondLst>
                                  <p:childTnLst>
                                    <p:set>
                                      <p:cBhvr>
                                        <p:cTn id="59" dur="1" fill="hold">
                                          <p:stCondLst>
                                            <p:cond delay="0"/>
                                          </p:stCondLst>
                                        </p:cTn>
                                        <p:tgtEl>
                                          <p:spTgt spid="80"/>
                                        </p:tgtEl>
                                        <p:attrNameLst>
                                          <p:attrName>style.visibility</p:attrName>
                                        </p:attrNameLst>
                                      </p:cBhvr>
                                      <p:to>
                                        <p:strVal val="visible"/>
                                      </p:to>
                                    </p:set>
                                    <p:anim calcmode="lin" valueType="num">
                                      <p:cBhvr>
                                        <p:cTn id="60" dur="1500" fill="hold"/>
                                        <p:tgtEl>
                                          <p:spTgt spid="80"/>
                                        </p:tgtEl>
                                        <p:attrNameLst>
                                          <p:attrName>ppt_w</p:attrName>
                                        </p:attrNameLst>
                                      </p:cBhvr>
                                      <p:tavLst>
                                        <p:tav tm="0">
                                          <p:val>
                                            <p:fltVal val="0"/>
                                          </p:val>
                                        </p:tav>
                                        <p:tav tm="100000">
                                          <p:val>
                                            <p:strVal val="#ppt_w"/>
                                          </p:val>
                                        </p:tav>
                                      </p:tavLst>
                                    </p:anim>
                                    <p:anim calcmode="lin" valueType="num">
                                      <p:cBhvr>
                                        <p:cTn id="61" dur="1500" fill="hold"/>
                                        <p:tgtEl>
                                          <p:spTgt spid="80"/>
                                        </p:tgtEl>
                                        <p:attrNameLst>
                                          <p:attrName>ppt_h</p:attrName>
                                        </p:attrNameLst>
                                      </p:cBhvr>
                                      <p:tavLst>
                                        <p:tav tm="0">
                                          <p:val>
                                            <p:fltVal val="0"/>
                                          </p:val>
                                        </p:tav>
                                        <p:tav tm="100000">
                                          <p:val>
                                            <p:strVal val="#ppt_h"/>
                                          </p:val>
                                        </p:tav>
                                      </p:tavLst>
                                    </p:anim>
                                    <p:animEffect transition="in" filter="fade">
                                      <p:cBhvr>
                                        <p:cTn id="62" dur="1500"/>
                                        <p:tgtEl>
                                          <p:spTgt spid="80"/>
                                        </p:tgtEl>
                                      </p:cBhvr>
                                    </p:animEffect>
                                  </p:childTnLst>
                                </p:cTn>
                              </p:par>
                              <p:par>
                                <p:cTn id="63" presetID="35" presetClass="path" presetSubtype="0" accel="50000" decel="50000" fill="hold" grpId="2" nodeType="withEffect">
                                  <p:stCondLst>
                                    <p:cond delay="0"/>
                                  </p:stCondLst>
                                  <p:childTnLst>
                                    <p:animMotion origin="layout" path="M -1.66667E-6 1.23457E-7 L -0.10451 1.23457E-7 " pathEditMode="relative" rAng="0" ptsTypes="AA">
                                      <p:cBhvr>
                                        <p:cTn id="64" dur="1500" spd="-100000" fill="hold"/>
                                        <p:tgtEl>
                                          <p:spTgt spid="80"/>
                                        </p:tgtEl>
                                        <p:attrNameLst>
                                          <p:attrName>ppt_x</p:attrName>
                                          <p:attrName>ppt_y</p:attrName>
                                        </p:attrNameLst>
                                      </p:cBhvr>
                                      <p:rCtr x="-5226" y="0"/>
                                    </p:animMotion>
                                  </p:childTnLst>
                                </p:cTn>
                              </p:par>
                            </p:childTnLst>
                          </p:cTn>
                        </p:par>
                        <p:par>
                          <p:cTn id="65" fill="hold">
                            <p:stCondLst>
                              <p:cond delay="5950"/>
                            </p:stCondLst>
                            <p:childTnLst>
                              <p:par>
                                <p:cTn id="66" presetID="10" presetClass="entr" presetSubtype="0" fill="hold" grpId="0" nodeType="after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1500"/>
                                        <p:tgtEl>
                                          <p:spTgt spid="92"/>
                                        </p:tgtEl>
                                      </p:cBhvr>
                                    </p:animEffect>
                                  </p:childTnLst>
                                </p:cTn>
                              </p:par>
                              <p:par>
                                <p:cTn id="69" presetID="53" presetClass="entr" presetSubtype="16" fill="hold" grpId="1"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p:cTn id="71" dur="1500" fill="hold"/>
                                        <p:tgtEl>
                                          <p:spTgt spid="92"/>
                                        </p:tgtEl>
                                        <p:attrNameLst>
                                          <p:attrName>ppt_w</p:attrName>
                                        </p:attrNameLst>
                                      </p:cBhvr>
                                      <p:tavLst>
                                        <p:tav tm="0">
                                          <p:val>
                                            <p:fltVal val="0"/>
                                          </p:val>
                                        </p:tav>
                                        <p:tav tm="100000">
                                          <p:val>
                                            <p:strVal val="#ppt_w"/>
                                          </p:val>
                                        </p:tav>
                                      </p:tavLst>
                                    </p:anim>
                                    <p:anim calcmode="lin" valueType="num">
                                      <p:cBhvr>
                                        <p:cTn id="72" dur="1500" fill="hold"/>
                                        <p:tgtEl>
                                          <p:spTgt spid="92"/>
                                        </p:tgtEl>
                                        <p:attrNameLst>
                                          <p:attrName>ppt_h</p:attrName>
                                        </p:attrNameLst>
                                      </p:cBhvr>
                                      <p:tavLst>
                                        <p:tav tm="0">
                                          <p:val>
                                            <p:fltVal val="0"/>
                                          </p:val>
                                        </p:tav>
                                        <p:tav tm="100000">
                                          <p:val>
                                            <p:strVal val="#ppt_h"/>
                                          </p:val>
                                        </p:tav>
                                      </p:tavLst>
                                    </p:anim>
                                    <p:animEffect transition="in" filter="fade">
                                      <p:cBhvr>
                                        <p:cTn id="73" dur="1500"/>
                                        <p:tgtEl>
                                          <p:spTgt spid="92"/>
                                        </p:tgtEl>
                                      </p:cBhvr>
                                    </p:animEffect>
                                  </p:childTnLst>
                                </p:cTn>
                              </p:par>
                              <p:par>
                                <p:cTn id="74" presetID="35" presetClass="path" presetSubtype="0" accel="50000" decel="50000" fill="hold" grpId="2" nodeType="withEffect">
                                  <p:stCondLst>
                                    <p:cond delay="0"/>
                                  </p:stCondLst>
                                  <p:childTnLst>
                                    <p:animMotion origin="layout" path="M -1.66667E-6 1.23457E-7 L -0.10451 1.23457E-7 " pathEditMode="relative" rAng="0" ptsTypes="AA">
                                      <p:cBhvr>
                                        <p:cTn id="75" dur="1500" spd="-100000" fill="hold"/>
                                        <p:tgtEl>
                                          <p:spTgt spid="92"/>
                                        </p:tgtEl>
                                        <p:attrNameLst>
                                          <p:attrName>ppt_x</p:attrName>
                                          <p:attrName>ppt_y</p:attrName>
                                        </p:attrNameLst>
                                      </p:cBhvr>
                                      <p:rCtr x="-5226" y="0"/>
                                    </p:animMotion>
                                  </p:childTnLst>
                                </p:cTn>
                              </p:par>
                              <p:par>
                                <p:cTn id="76" presetID="10" presetClass="entr" presetSubtype="0" fill="hold" grpId="0" nodeType="withEffect">
                                  <p:stCondLst>
                                    <p:cond delay="0"/>
                                  </p:stCondLst>
                                  <p:childTnLst>
                                    <p:set>
                                      <p:cBhvr>
                                        <p:cTn id="77" dur="1" fill="hold">
                                          <p:stCondLst>
                                            <p:cond delay="0"/>
                                          </p:stCondLst>
                                        </p:cTn>
                                        <p:tgtEl>
                                          <p:spTgt spid="93"/>
                                        </p:tgtEl>
                                        <p:attrNameLst>
                                          <p:attrName>style.visibility</p:attrName>
                                        </p:attrNameLst>
                                      </p:cBhvr>
                                      <p:to>
                                        <p:strVal val="visible"/>
                                      </p:to>
                                    </p:set>
                                    <p:animEffect transition="in" filter="fade">
                                      <p:cBhvr>
                                        <p:cTn id="78" dur="1500"/>
                                        <p:tgtEl>
                                          <p:spTgt spid="93"/>
                                        </p:tgtEl>
                                      </p:cBhvr>
                                    </p:animEffect>
                                  </p:childTnLst>
                                </p:cTn>
                              </p:par>
                              <p:par>
                                <p:cTn id="79" presetID="53" presetClass="entr" presetSubtype="16" fill="hold" grpId="1" nodeType="withEffect">
                                  <p:stCondLst>
                                    <p:cond delay="0"/>
                                  </p:stCondLst>
                                  <p:childTnLst>
                                    <p:set>
                                      <p:cBhvr>
                                        <p:cTn id="80" dur="1" fill="hold">
                                          <p:stCondLst>
                                            <p:cond delay="0"/>
                                          </p:stCondLst>
                                        </p:cTn>
                                        <p:tgtEl>
                                          <p:spTgt spid="93"/>
                                        </p:tgtEl>
                                        <p:attrNameLst>
                                          <p:attrName>style.visibility</p:attrName>
                                        </p:attrNameLst>
                                      </p:cBhvr>
                                      <p:to>
                                        <p:strVal val="visible"/>
                                      </p:to>
                                    </p:set>
                                    <p:anim calcmode="lin" valueType="num">
                                      <p:cBhvr>
                                        <p:cTn id="81" dur="1500" fill="hold"/>
                                        <p:tgtEl>
                                          <p:spTgt spid="93"/>
                                        </p:tgtEl>
                                        <p:attrNameLst>
                                          <p:attrName>ppt_w</p:attrName>
                                        </p:attrNameLst>
                                      </p:cBhvr>
                                      <p:tavLst>
                                        <p:tav tm="0">
                                          <p:val>
                                            <p:fltVal val="0"/>
                                          </p:val>
                                        </p:tav>
                                        <p:tav tm="100000">
                                          <p:val>
                                            <p:strVal val="#ppt_w"/>
                                          </p:val>
                                        </p:tav>
                                      </p:tavLst>
                                    </p:anim>
                                    <p:anim calcmode="lin" valueType="num">
                                      <p:cBhvr>
                                        <p:cTn id="82" dur="1500" fill="hold"/>
                                        <p:tgtEl>
                                          <p:spTgt spid="93"/>
                                        </p:tgtEl>
                                        <p:attrNameLst>
                                          <p:attrName>ppt_h</p:attrName>
                                        </p:attrNameLst>
                                      </p:cBhvr>
                                      <p:tavLst>
                                        <p:tav tm="0">
                                          <p:val>
                                            <p:fltVal val="0"/>
                                          </p:val>
                                        </p:tav>
                                        <p:tav tm="100000">
                                          <p:val>
                                            <p:strVal val="#ppt_h"/>
                                          </p:val>
                                        </p:tav>
                                      </p:tavLst>
                                    </p:anim>
                                    <p:animEffect transition="in" filter="fade">
                                      <p:cBhvr>
                                        <p:cTn id="83" dur="1500"/>
                                        <p:tgtEl>
                                          <p:spTgt spid="93"/>
                                        </p:tgtEl>
                                      </p:cBhvr>
                                    </p:animEffect>
                                  </p:childTnLst>
                                </p:cTn>
                              </p:par>
                              <p:par>
                                <p:cTn id="84" presetID="35" presetClass="path" presetSubtype="0" accel="50000" decel="50000" fill="hold" grpId="2" nodeType="withEffect">
                                  <p:stCondLst>
                                    <p:cond delay="0"/>
                                  </p:stCondLst>
                                  <p:childTnLst>
                                    <p:animMotion origin="layout" path="M -1.66667E-6 1.23457E-7 L -0.10451 1.23457E-7 " pathEditMode="relative" rAng="0" ptsTypes="AA">
                                      <p:cBhvr>
                                        <p:cTn id="85" dur="1500" spd="-100000" fill="hold"/>
                                        <p:tgtEl>
                                          <p:spTgt spid="93"/>
                                        </p:tgtEl>
                                        <p:attrNameLst>
                                          <p:attrName>ppt_x</p:attrName>
                                          <p:attrName>ppt_y</p:attrName>
                                        </p:attrNameLst>
                                      </p:cBhvr>
                                      <p:rCtr x="-5226" y="0"/>
                                    </p:animMotion>
                                  </p:childTnLst>
                                </p:cTn>
                              </p:par>
                            </p:childTnLst>
                          </p:cTn>
                        </p:par>
                        <p:par>
                          <p:cTn id="86" fill="hold">
                            <p:stCondLst>
                              <p:cond delay="7450"/>
                            </p:stCondLst>
                            <p:childTnLst>
                              <p:par>
                                <p:cTn id="87" presetID="1" presetClass="entr" presetSubtype="0" fill="hold" grpId="0" nodeType="afterEffect">
                                  <p:stCondLst>
                                    <p:cond delay="0"/>
                                  </p:stCondLst>
                                  <p:iterate type="lt">
                                    <p:tmAbs val="80"/>
                                  </p:iterate>
                                  <p:childTnLst>
                                    <p:set>
                                      <p:cBhvr>
                                        <p:cTn id="88" dur="1" fill="hold">
                                          <p:stCondLst>
                                            <p:cond delay="0"/>
                                          </p:stCondLst>
                                        </p:cTn>
                                        <p:tgtEl>
                                          <p:spTgt spid="41"/>
                                        </p:tgtEl>
                                        <p:attrNameLst>
                                          <p:attrName>style.visibility</p:attrName>
                                        </p:attrNameLst>
                                      </p:cBhvr>
                                      <p:to>
                                        <p:strVal val="visible"/>
                                      </p:to>
                                    </p:set>
                                  </p:childTnLst>
                                </p:cTn>
                              </p:par>
                            </p:childTnLst>
                          </p:cTn>
                        </p:par>
                        <p:par>
                          <p:cTn id="89" fill="hold">
                            <p:stCondLst>
                              <p:cond delay="13691"/>
                            </p:stCondLst>
                            <p:childTnLst>
                              <p:par>
                                <p:cTn id="90" presetID="10"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p:bldP spid="40" grpId="0"/>
      <p:bldP spid="41" grpId="0"/>
      <p:bldP spid="74" grpId="0" animBg="1"/>
      <p:bldP spid="74" grpId="1" animBg="1"/>
      <p:bldP spid="74" grpId="2" animBg="1"/>
      <p:bldP spid="80" grpId="0" animBg="1"/>
      <p:bldP spid="80" grpId="1" animBg="1"/>
      <p:bldP spid="80" grpId="2" animBg="1"/>
      <p:bldP spid="92" grpId="0" animBg="1"/>
      <p:bldP spid="92" grpId="1" animBg="1"/>
      <p:bldP spid="92" grpId="2" animBg="1"/>
      <p:bldP spid="93" grpId="0" animBg="1"/>
      <p:bldP spid="93" grpId="1" animBg="1"/>
      <p:bldP spid="93" grpId="2"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燕尾形 90"/>
          <p:cNvSpPr/>
          <p:nvPr/>
        </p:nvSpPr>
        <p:spPr>
          <a:xfrm>
            <a:off x="1382863" y="2617431"/>
            <a:ext cx="458172" cy="631807"/>
          </a:xfrm>
          <a:prstGeom prst="chevron">
            <a:avLst>
              <a:gd name="adj" fmla="val 38374"/>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92" name="任意多边形 91"/>
          <p:cNvSpPr/>
          <p:nvPr/>
        </p:nvSpPr>
        <p:spPr>
          <a:xfrm>
            <a:off x="1736151" y="2617431"/>
            <a:ext cx="277147" cy="631807"/>
          </a:xfrm>
          <a:custGeom>
            <a:avLst/>
            <a:gdLst>
              <a:gd name="connsiteX0" fmla="*/ 0 w 470714"/>
              <a:gd name="connsiteY0" fmla="*/ 0 h 1073078"/>
              <a:gd name="connsiteX1" fmla="*/ 172098 w 470714"/>
              <a:gd name="connsiteY1" fmla="*/ 0 h 1073078"/>
              <a:gd name="connsiteX2" fmla="*/ 470714 w 470714"/>
              <a:gd name="connsiteY2" fmla="*/ 536539 h 1073078"/>
              <a:gd name="connsiteX3" fmla="*/ 172098 w 470714"/>
              <a:gd name="connsiteY3" fmla="*/ 1073078 h 1073078"/>
              <a:gd name="connsiteX4" fmla="*/ 0 w 470714"/>
              <a:gd name="connsiteY4" fmla="*/ 1073078 h 1073078"/>
              <a:gd name="connsiteX5" fmla="*/ 298616 w 470714"/>
              <a:gd name="connsiteY5" fmla="*/ 536539 h 10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714" h="1073078">
                <a:moveTo>
                  <a:pt x="0" y="0"/>
                </a:moveTo>
                <a:lnTo>
                  <a:pt x="172098" y="0"/>
                </a:lnTo>
                <a:lnTo>
                  <a:pt x="470714" y="536539"/>
                </a:lnTo>
                <a:lnTo>
                  <a:pt x="172098" y="1073078"/>
                </a:lnTo>
                <a:lnTo>
                  <a:pt x="0" y="1073078"/>
                </a:lnTo>
                <a:lnTo>
                  <a:pt x="298616" y="536539"/>
                </a:lnTo>
                <a:close/>
              </a:path>
            </a:pathLst>
          </a:cu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solidFill>
            </a:endParaRPr>
          </a:p>
        </p:txBody>
      </p:sp>
      <p:sp>
        <p:nvSpPr>
          <p:cNvPr id="93" name="任意多边形 92"/>
          <p:cNvSpPr/>
          <p:nvPr/>
        </p:nvSpPr>
        <p:spPr>
          <a:xfrm>
            <a:off x="1874724" y="2617431"/>
            <a:ext cx="277147" cy="631807"/>
          </a:xfrm>
          <a:custGeom>
            <a:avLst/>
            <a:gdLst>
              <a:gd name="connsiteX0" fmla="*/ 0 w 470714"/>
              <a:gd name="connsiteY0" fmla="*/ 0 h 1073078"/>
              <a:gd name="connsiteX1" fmla="*/ 172098 w 470714"/>
              <a:gd name="connsiteY1" fmla="*/ 0 h 1073078"/>
              <a:gd name="connsiteX2" fmla="*/ 470714 w 470714"/>
              <a:gd name="connsiteY2" fmla="*/ 536539 h 1073078"/>
              <a:gd name="connsiteX3" fmla="*/ 172098 w 470714"/>
              <a:gd name="connsiteY3" fmla="*/ 1073078 h 1073078"/>
              <a:gd name="connsiteX4" fmla="*/ 0 w 470714"/>
              <a:gd name="connsiteY4" fmla="*/ 1073078 h 1073078"/>
              <a:gd name="connsiteX5" fmla="*/ 298616 w 470714"/>
              <a:gd name="connsiteY5" fmla="*/ 536539 h 10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714" h="1073078">
                <a:moveTo>
                  <a:pt x="0" y="0"/>
                </a:moveTo>
                <a:lnTo>
                  <a:pt x="172098" y="0"/>
                </a:lnTo>
                <a:lnTo>
                  <a:pt x="470714" y="536539"/>
                </a:lnTo>
                <a:lnTo>
                  <a:pt x="172098" y="1073078"/>
                </a:lnTo>
                <a:lnTo>
                  <a:pt x="0" y="1073078"/>
                </a:lnTo>
                <a:lnTo>
                  <a:pt x="298616" y="536539"/>
                </a:lnTo>
                <a:close/>
              </a:path>
            </a:pathLst>
          </a:cu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solidFill>
            </a:endParaRPr>
          </a:p>
        </p:txBody>
      </p:sp>
      <p:sp>
        <p:nvSpPr>
          <p:cNvPr id="94" name="任意多边形 93"/>
          <p:cNvSpPr/>
          <p:nvPr/>
        </p:nvSpPr>
        <p:spPr>
          <a:xfrm>
            <a:off x="2013296" y="2617431"/>
            <a:ext cx="211856" cy="631807"/>
          </a:xfrm>
          <a:custGeom>
            <a:avLst/>
            <a:gdLst>
              <a:gd name="connsiteX0" fmla="*/ 0 w 282474"/>
              <a:gd name="connsiteY0" fmla="*/ 0 h 842409"/>
              <a:gd name="connsiteX1" fmla="*/ 48049 w 282474"/>
              <a:gd name="connsiteY1" fmla="*/ 0 h 842409"/>
              <a:gd name="connsiteX2" fmla="*/ 282474 w 282474"/>
              <a:gd name="connsiteY2" fmla="*/ 421205 h 842409"/>
              <a:gd name="connsiteX3" fmla="*/ 48049 w 282474"/>
              <a:gd name="connsiteY3" fmla="*/ 842409 h 842409"/>
              <a:gd name="connsiteX4" fmla="*/ 0 w 282474"/>
              <a:gd name="connsiteY4" fmla="*/ 842409 h 842409"/>
              <a:gd name="connsiteX5" fmla="*/ 234425 w 282474"/>
              <a:gd name="connsiteY5" fmla="*/ 421205 h 84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474" h="842409">
                <a:moveTo>
                  <a:pt x="0" y="0"/>
                </a:moveTo>
                <a:lnTo>
                  <a:pt x="48049" y="0"/>
                </a:lnTo>
                <a:lnTo>
                  <a:pt x="282474" y="421205"/>
                </a:lnTo>
                <a:lnTo>
                  <a:pt x="48049" y="842409"/>
                </a:lnTo>
                <a:lnTo>
                  <a:pt x="0" y="842409"/>
                </a:lnTo>
                <a:lnTo>
                  <a:pt x="234425" y="421205"/>
                </a:lnTo>
                <a:close/>
              </a:path>
            </a:pathLst>
          </a:cu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solidFill>
            </a:endParaRPr>
          </a:p>
        </p:txBody>
      </p:sp>
      <p:sp>
        <p:nvSpPr>
          <p:cNvPr id="95" name="任意多边形 94"/>
          <p:cNvSpPr/>
          <p:nvPr/>
        </p:nvSpPr>
        <p:spPr>
          <a:xfrm>
            <a:off x="2073255" y="2617431"/>
            <a:ext cx="211856" cy="631807"/>
          </a:xfrm>
          <a:custGeom>
            <a:avLst/>
            <a:gdLst>
              <a:gd name="connsiteX0" fmla="*/ 0 w 282474"/>
              <a:gd name="connsiteY0" fmla="*/ 0 h 842409"/>
              <a:gd name="connsiteX1" fmla="*/ 48049 w 282474"/>
              <a:gd name="connsiteY1" fmla="*/ 0 h 842409"/>
              <a:gd name="connsiteX2" fmla="*/ 282474 w 282474"/>
              <a:gd name="connsiteY2" fmla="*/ 421205 h 842409"/>
              <a:gd name="connsiteX3" fmla="*/ 48049 w 282474"/>
              <a:gd name="connsiteY3" fmla="*/ 842409 h 842409"/>
              <a:gd name="connsiteX4" fmla="*/ 0 w 282474"/>
              <a:gd name="connsiteY4" fmla="*/ 842409 h 842409"/>
              <a:gd name="connsiteX5" fmla="*/ 234425 w 282474"/>
              <a:gd name="connsiteY5" fmla="*/ 421205 h 84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474" h="842409">
                <a:moveTo>
                  <a:pt x="0" y="0"/>
                </a:moveTo>
                <a:lnTo>
                  <a:pt x="48049" y="0"/>
                </a:lnTo>
                <a:lnTo>
                  <a:pt x="282474" y="421205"/>
                </a:lnTo>
                <a:lnTo>
                  <a:pt x="48049" y="842409"/>
                </a:lnTo>
                <a:lnTo>
                  <a:pt x="0" y="842409"/>
                </a:lnTo>
                <a:lnTo>
                  <a:pt x="234425" y="421205"/>
                </a:lnTo>
                <a:close/>
              </a:path>
            </a:pathLst>
          </a:cu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solidFill>
            </a:endParaRPr>
          </a:p>
        </p:txBody>
      </p:sp>
      <p:sp>
        <p:nvSpPr>
          <p:cNvPr id="29" name="矩形 3"/>
          <p:cNvSpPr>
            <a:spLocks noChangeArrowheads="1"/>
          </p:cNvSpPr>
          <p:nvPr/>
        </p:nvSpPr>
        <p:spPr bwMode="auto">
          <a:xfrm>
            <a:off x="1043608" y="371449"/>
            <a:ext cx="3608662"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2000" b="1" dirty="0"/>
              <a:t>开展</a:t>
            </a:r>
            <a:r>
              <a:rPr lang="en-US" altLang="zh-CN" sz="2000" b="1" dirty="0"/>
              <a:t>“</a:t>
            </a:r>
            <a:r>
              <a:rPr lang="zh-CN" altLang="en-US" sz="2000" b="1" dirty="0"/>
              <a:t>两学一做</a:t>
            </a:r>
            <a:r>
              <a:rPr lang="en-US" altLang="zh-CN" sz="2000" b="1" dirty="0"/>
              <a:t>”：</a:t>
            </a:r>
            <a:r>
              <a:rPr lang="zh-CN" altLang="en-US" sz="2000" b="1" dirty="0">
                <a:solidFill>
                  <a:schemeClr val="accent1"/>
                </a:solidFill>
              </a:rPr>
              <a:t>目的意义</a:t>
            </a:r>
          </a:p>
        </p:txBody>
      </p:sp>
      <p:pic>
        <p:nvPicPr>
          <p:cNvPr id="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010" y="51470"/>
            <a:ext cx="1009318"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接连接符 30"/>
          <p:cNvCxnSpPr/>
          <p:nvPr/>
        </p:nvCxnSpPr>
        <p:spPr>
          <a:xfrm>
            <a:off x="1096328" y="843558"/>
            <a:ext cx="786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44208" y="412671"/>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accent1"/>
                </a:solidFill>
                <a:latin typeface="华文行楷" panose="02010800040101010101" pitchFamily="2" charset="-122"/>
                <a:ea typeface="华文行楷" panose="02010800040101010101" pitchFamily="2" charset="-122"/>
              </a:rPr>
              <a:t>”</a:t>
            </a:r>
            <a:r>
              <a:rPr lang="zh-CN" altLang="en-US" sz="2200" b="0" spc="-300" dirty="0" smtClean="0">
                <a:solidFill>
                  <a:schemeClr val="accent1"/>
                </a:solidFill>
                <a:latin typeface="华文行楷" panose="02010800040101010101" pitchFamily="2" charset="-122"/>
                <a:ea typeface="华文行楷" panose="02010800040101010101" pitchFamily="2" charset="-122"/>
              </a:rPr>
              <a:t>学习教育</a:t>
            </a:r>
            <a:endParaRPr lang="zh-CN" altLang="en-US" sz="2200" b="0" spc="-300" dirty="0">
              <a:solidFill>
                <a:schemeClr val="accent1"/>
              </a:solidFill>
              <a:latin typeface="华文行楷" panose="02010800040101010101" pitchFamily="2" charset="-122"/>
              <a:ea typeface="华文行楷" panose="02010800040101010101" pitchFamily="2" charset="-122"/>
            </a:endParaRPr>
          </a:p>
        </p:txBody>
      </p:sp>
      <p:grpSp>
        <p:nvGrpSpPr>
          <p:cNvPr id="33" name="组合 32"/>
          <p:cNvGrpSpPr/>
          <p:nvPr/>
        </p:nvGrpSpPr>
        <p:grpSpPr>
          <a:xfrm>
            <a:off x="1695353" y="1203598"/>
            <a:ext cx="685738" cy="607766"/>
            <a:chOff x="5108263" y="1776968"/>
            <a:chExt cx="914318" cy="810354"/>
          </a:xfrm>
        </p:grpSpPr>
        <p:grpSp>
          <p:nvGrpSpPr>
            <p:cNvPr id="35" name="组合 34"/>
            <p:cNvGrpSpPr/>
            <p:nvPr/>
          </p:nvGrpSpPr>
          <p:grpSpPr>
            <a:xfrm rot="5400000" flipH="1">
              <a:off x="5160245" y="1724986"/>
              <a:ext cx="810354" cy="914318"/>
              <a:chOff x="8439634" y="3544648"/>
              <a:chExt cx="1611146" cy="1817848"/>
            </a:xfrm>
          </p:grpSpPr>
          <p:sp>
            <p:nvSpPr>
              <p:cNvPr id="38"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6" name="TextBox 5"/>
            <p:cNvSpPr txBox="1"/>
            <p:nvPr/>
          </p:nvSpPr>
          <p:spPr>
            <a:xfrm>
              <a:off x="5378497" y="1935924"/>
              <a:ext cx="37385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en-US" altLang="zh-CN" sz="2400" dirty="0">
                  <a:solidFill>
                    <a:schemeClr val="bg1"/>
                  </a:solidFill>
                  <a:latin typeface="Agency FB" panose="020B0503020202020204" pitchFamily="34" charset="0"/>
                </a:rPr>
                <a:t>01</a:t>
              </a:r>
            </a:p>
          </p:txBody>
        </p:sp>
      </p:grpSp>
      <p:grpSp>
        <p:nvGrpSpPr>
          <p:cNvPr id="42" name="组合 41"/>
          <p:cNvGrpSpPr/>
          <p:nvPr/>
        </p:nvGrpSpPr>
        <p:grpSpPr>
          <a:xfrm>
            <a:off x="2096889" y="1916524"/>
            <a:ext cx="685738" cy="607766"/>
            <a:chOff x="5108263" y="1776968"/>
            <a:chExt cx="914318" cy="810354"/>
          </a:xfrm>
        </p:grpSpPr>
        <p:grpSp>
          <p:nvGrpSpPr>
            <p:cNvPr id="47" name="组合 46"/>
            <p:cNvGrpSpPr/>
            <p:nvPr/>
          </p:nvGrpSpPr>
          <p:grpSpPr>
            <a:xfrm rot="5400000" flipH="1">
              <a:off x="5160245" y="1724986"/>
              <a:ext cx="810354" cy="914318"/>
              <a:chOff x="8439634" y="3544648"/>
              <a:chExt cx="1611146" cy="1817848"/>
            </a:xfrm>
          </p:grpSpPr>
          <p:sp>
            <p:nvSpPr>
              <p:cNvPr id="50"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1"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8" name="TextBox 5"/>
            <p:cNvSpPr txBox="1"/>
            <p:nvPr/>
          </p:nvSpPr>
          <p:spPr>
            <a:xfrm>
              <a:off x="5378497" y="1935924"/>
              <a:ext cx="37385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en-US" altLang="zh-CN" sz="2400" dirty="0">
                  <a:solidFill>
                    <a:schemeClr val="bg1"/>
                  </a:solidFill>
                  <a:latin typeface="Agency FB" panose="020B0503020202020204" pitchFamily="34" charset="0"/>
                </a:rPr>
                <a:t>02</a:t>
              </a:r>
            </a:p>
          </p:txBody>
        </p:sp>
      </p:grpSp>
      <p:grpSp>
        <p:nvGrpSpPr>
          <p:cNvPr id="54" name="组合 53"/>
          <p:cNvGrpSpPr/>
          <p:nvPr/>
        </p:nvGrpSpPr>
        <p:grpSpPr>
          <a:xfrm>
            <a:off x="2469093" y="2629450"/>
            <a:ext cx="685738" cy="607766"/>
            <a:chOff x="5108263" y="1776968"/>
            <a:chExt cx="914318" cy="810354"/>
          </a:xfrm>
        </p:grpSpPr>
        <p:grpSp>
          <p:nvGrpSpPr>
            <p:cNvPr id="56" name="组合 55"/>
            <p:cNvGrpSpPr/>
            <p:nvPr/>
          </p:nvGrpSpPr>
          <p:grpSpPr>
            <a:xfrm rot="5400000" flipH="1">
              <a:off x="5160245" y="1724986"/>
              <a:ext cx="810354" cy="914318"/>
              <a:chOff x="8439634" y="3544648"/>
              <a:chExt cx="1611146" cy="1817848"/>
            </a:xfrm>
          </p:grpSpPr>
          <p:sp>
            <p:nvSpPr>
              <p:cNvPr id="59"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7" name="TextBox 5"/>
            <p:cNvSpPr txBox="1"/>
            <p:nvPr/>
          </p:nvSpPr>
          <p:spPr>
            <a:xfrm>
              <a:off x="5378497" y="1935924"/>
              <a:ext cx="37385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en-US" altLang="zh-CN" sz="2400" dirty="0">
                  <a:solidFill>
                    <a:schemeClr val="bg1"/>
                  </a:solidFill>
                  <a:latin typeface="Agency FB" panose="020B0503020202020204" pitchFamily="34" charset="0"/>
                </a:rPr>
                <a:t>03</a:t>
              </a:r>
            </a:p>
          </p:txBody>
        </p:sp>
      </p:grpSp>
      <p:grpSp>
        <p:nvGrpSpPr>
          <p:cNvPr id="65" name="组合 64"/>
          <p:cNvGrpSpPr/>
          <p:nvPr/>
        </p:nvGrpSpPr>
        <p:grpSpPr>
          <a:xfrm>
            <a:off x="2096889" y="3342376"/>
            <a:ext cx="685738" cy="607766"/>
            <a:chOff x="5108263" y="1776968"/>
            <a:chExt cx="914318" cy="810354"/>
          </a:xfrm>
        </p:grpSpPr>
        <p:grpSp>
          <p:nvGrpSpPr>
            <p:cNvPr id="67" name="组合 66"/>
            <p:cNvGrpSpPr/>
            <p:nvPr/>
          </p:nvGrpSpPr>
          <p:grpSpPr>
            <a:xfrm rot="5400000" flipH="1">
              <a:off x="5160245" y="1724986"/>
              <a:ext cx="810354" cy="914318"/>
              <a:chOff x="8439634" y="3544648"/>
              <a:chExt cx="1611146" cy="1817848"/>
            </a:xfrm>
          </p:grpSpPr>
          <p:sp>
            <p:nvSpPr>
              <p:cNvPr id="70"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8" name="TextBox 5"/>
            <p:cNvSpPr txBox="1"/>
            <p:nvPr/>
          </p:nvSpPr>
          <p:spPr>
            <a:xfrm>
              <a:off x="5378497" y="1935924"/>
              <a:ext cx="37385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en-US" altLang="zh-CN" sz="2400" dirty="0">
                  <a:solidFill>
                    <a:schemeClr val="bg1"/>
                  </a:solidFill>
                  <a:latin typeface="Agency FB" panose="020B0503020202020204" pitchFamily="34" charset="0"/>
                </a:rPr>
                <a:t>04</a:t>
              </a:r>
            </a:p>
          </p:txBody>
        </p:sp>
      </p:grpSp>
      <p:grpSp>
        <p:nvGrpSpPr>
          <p:cNvPr id="77" name="组合 76"/>
          <p:cNvGrpSpPr/>
          <p:nvPr/>
        </p:nvGrpSpPr>
        <p:grpSpPr>
          <a:xfrm>
            <a:off x="1735666" y="4055301"/>
            <a:ext cx="685738" cy="607766"/>
            <a:chOff x="5108263" y="1776968"/>
            <a:chExt cx="914318" cy="810354"/>
          </a:xfrm>
        </p:grpSpPr>
        <p:grpSp>
          <p:nvGrpSpPr>
            <p:cNvPr id="79" name="组合 78"/>
            <p:cNvGrpSpPr/>
            <p:nvPr/>
          </p:nvGrpSpPr>
          <p:grpSpPr>
            <a:xfrm rot="5400000" flipH="1">
              <a:off x="5160245" y="1724986"/>
              <a:ext cx="810354" cy="914318"/>
              <a:chOff x="8439634" y="3544648"/>
              <a:chExt cx="1611146" cy="1817848"/>
            </a:xfrm>
          </p:grpSpPr>
          <p:sp>
            <p:nvSpPr>
              <p:cNvPr id="82" name="Freeform 5"/>
              <p:cNvSpPr>
                <a:spLocks/>
              </p:cNvSpPr>
              <p:nvPr/>
            </p:nvSpPr>
            <p:spPr bwMode="auto">
              <a:xfrm rot="5400000" flipH="1">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3" name="Freeform 5"/>
              <p:cNvSpPr>
                <a:spLocks/>
              </p:cNvSpPr>
              <p:nvPr/>
            </p:nvSpPr>
            <p:spPr bwMode="auto">
              <a:xfrm rot="5400000" flipH="1">
                <a:off x="8582835"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80" name="TextBox 5"/>
            <p:cNvSpPr txBox="1"/>
            <p:nvPr/>
          </p:nvSpPr>
          <p:spPr>
            <a:xfrm>
              <a:off x="5378497" y="1935924"/>
              <a:ext cx="37385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en-US" altLang="zh-CN" sz="2400" dirty="0">
                  <a:solidFill>
                    <a:schemeClr val="bg1"/>
                  </a:solidFill>
                  <a:latin typeface="Agency FB" panose="020B0503020202020204" pitchFamily="34" charset="0"/>
                </a:rPr>
                <a:t>05</a:t>
              </a:r>
            </a:p>
          </p:txBody>
        </p:sp>
      </p:grpSp>
      <p:sp>
        <p:nvSpPr>
          <p:cNvPr id="86" name="TextBox 5"/>
          <p:cNvSpPr txBox="1"/>
          <p:nvPr/>
        </p:nvSpPr>
        <p:spPr>
          <a:xfrm>
            <a:off x="3930734" y="1379161"/>
            <a:ext cx="4385682"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en-US" sz="1600" b="1" dirty="0">
                <a:solidFill>
                  <a:schemeClr val="accent1"/>
                </a:solidFill>
                <a:latin typeface="Impact" panose="020B0806030902050204" pitchFamily="34" charset="0"/>
              </a:rPr>
              <a:t>深入学习贯彻习近平总书记系列重要讲话精神</a:t>
            </a:r>
          </a:p>
        </p:txBody>
      </p:sp>
      <p:sp>
        <p:nvSpPr>
          <p:cNvPr id="87" name="TextBox 5"/>
          <p:cNvSpPr txBox="1"/>
          <p:nvPr/>
        </p:nvSpPr>
        <p:spPr>
          <a:xfrm>
            <a:off x="4373244" y="2171249"/>
            <a:ext cx="2706841" cy="172676"/>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zh-CN" altLang="en-US" sz="1600" b="1" dirty="0">
                <a:solidFill>
                  <a:schemeClr val="accent1"/>
                </a:solidFill>
                <a:latin typeface="Impact" panose="020B0806030902050204" pitchFamily="34" charset="0"/>
              </a:rPr>
              <a:t>推动全面从严治党向基层延伸</a:t>
            </a:r>
          </a:p>
        </p:txBody>
      </p:sp>
      <p:sp>
        <p:nvSpPr>
          <p:cNvPr id="88" name="TextBox 5"/>
          <p:cNvSpPr txBox="1"/>
          <p:nvPr/>
        </p:nvSpPr>
        <p:spPr>
          <a:xfrm>
            <a:off x="4673471" y="2686918"/>
            <a:ext cx="4147001"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en-US" sz="1600" b="1" dirty="0">
                <a:solidFill>
                  <a:schemeClr val="accent1"/>
                </a:solidFill>
                <a:latin typeface="Impact" panose="020B0806030902050204" pitchFamily="34" charset="0"/>
              </a:rPr>
              <a:t>巩固拓展党的群众路线教育实践活动和“三严三实”专题教育成果</a:t>
            </a:r>
          </a:p>
        </p:txBody>
      </p:sp>
      <p:sp>
        <p:nvSpPr>
          <p:cNvPr id="89" name="TextBox 5"/>
          <p:cNvSpPr txBox="1"/>
          <p:nvPr/>
        </p:nvSpPr>
        <p:spPr>
          <a:xfrm>
            <a:off x="4373244" y="3467393"/>
            <a:ext cx="4447228"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en-US" sz="1600" b="1" dirty="0">
                <a:solidFill>
                  <a:schemeClr val="accent1"/>
                </a:solidFill>
                <a:latin typeface="Impact" panose="020B0806030902050204" pitchFamily="34" charset="0"/>
              </a:rPr>
              <a:t>进一步解决党员队伍在思想、组织、作风、纪律等方面存在的问题</a:t>
            </a:r>
          </a:p>
        </p:txBody>
      </p:sp>
      <p:sp>
        <p:nvSpPr>
          <p:cNvPr id="90" name="TextBox 5"/>
          <p:cNvSpPr txBox="1"/>
          <p:nvPr/>
        </p:nvSpPr>
        <p:spPr>
          <a:xfrm>
            <a:off x="3930734" y="4331489"/>
            <a:ext cx="2706841" cy="172676"/>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zh-CN" altLang="en-US" sz="1600" b="1" dirty="0">
                <a:solidFill>
                  <a:schemeClr val="accent1"/>
                </a:solidFill>
                <a:latin typeface="Impact" panose="020B0806030902050204" pitchFamily="34" charset="0"/>
              </a:rPr>
              <a:t>保持发展党的先进性和纯洁性</a:t>
            </a:r>
          </a:p>
        </p:txBody>
      </p:sp>
      <p:cxnSp>
        <p:nvCxnSpPr>
          <p:cNvPr id="96" name="直接连接符 95"/>
          <p:cNvCxnSpPr/>
          <p:nvPr/>
        </p:nvCxnSpPr>
        <p:spPr>
          <a:xfrm flipV="1">
            <a:off x="2599583" y="1528817"/>
            <a:ext cx="1112662" cy="1"/>
          </a:xfrm>
          <a:prstGeom prst="line">
            <a:avLst/>
          </a:prstGeom>
          <a:ln w="19050">
            <a:solidFill>
              <a:schemeClr val="tx1">
                <a:lumMod val="50000"/>
                <a:lumOff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2990723" y="2235154"/>
            <a:ext cx="1112662" cy="1"/>
          </a:xfrm>
          <a:prstGeom prst="line">
            <a:avLst/>
          </a:prstGeom>
          <a:ln w="19050">
            <a:solidFill>
              <a:schemeClr val="tx1">
                <a:lumMod val="50000"/>
                <a:lumOff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3358134" y="2933759"/>
            <a:ext cx="1112662" cy="1"/>
          </a:xfrm>
          <a:prstGeom prst="line">
            <a:avLst/>
          </a:prstGeom>
          <a:ln w="19050">
            <a:solidFill>
              <a:schemeClr val="tx1">
                <a:lumMod val="50000"/>
                <a:lumOff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2990722" y="3685141"/>
            <a:ext cx="1112662" cy="1"/>
          </a:xfrm>
          <a:prstGeom prst="line">
            <a:avLst/>
          </a:prstGeom>
          <a:ln w="19050">
            <a:solidFill>
              <a:schemeClr val="tx1">
                <a:lumMod val="50000"/>
                <a:lumOff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2579955" y="4378663"/>
            <a:ext cx="1112662" cy="1"/>
          </a:xfrm>
          <a:prstGeom prst="line">
            <a:avLst/>
          </a:prstGeom>
          <a:ln w="19050">
            <a:solidFill>
              <a:schemeClr val="tx1">
                <a:lumMod val="50000"/>
                <a:lumOff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1" name="Picture 2" descr="E:\我图PPT\00001PNG素材\01党委政府\狮子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89" y="2524290"/>
            <a:ext cx="3292349" cy="265832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33085331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750"/>
                                        <p:tgtEl>
                                          <p:spTgt spid="32"/>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anim calcmode="lin" valueType="num">
                                      <p:cBhvr>
                                        <p:cTn id="23" dur="1000" fill="hold"/>
                                        <p:tgtEl>
                                          <p:spTgt spid="101"/>
                                        </p:tgtEl>
                                        <p:attrNameLst>
                                          <p:attrName>ppt_x</p:attrName>
                                        </p:attrNameLst>
                                      </p:cBhvr>
                                      <p:tavLst>
                                        <p:tav tm="0">
                                          <p:val>
                                            <p:strVal val="#ppt_x"/>
                                          </p:val>
                                        </p:tav>
                                        <p:tav tm="100000">
                                          <p:val>
                                            <p:strVal val="#ppt_x"/>
                                          </p:val>
                                        </p:tav>
                                      </p:tavLst>
                                    </p:anim>
                                    <p:anim calcmode="lin" valueType="num">
                                      <p:cBhvr>
                                        <p:cTn id="24" dur="1000" fill="hold"/>
                                        <p:tgtEl>
                                          <p:spTgt spid="101"/>
                                        </p:tgtEl>
                                        <p:attrNameLst>
                                          <p:attrName>ppt_y</p:attrName>
                                        </p:attrNameLst>
                                      </p:cBhvr>
                                      <p:tavLst>
                                        <p:tav tm="0">
                                          <p:val>
                                            <p:strVal val="#ppt_y+.1"/>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0-#ppt_w/2"/>
                                          </p:val>
                                        </p:tav>
                                        <p:tav tm="100000">
                                          <p:val>
                                            <p:strVal val="#ppt_x"/>
                                          </p:val>
                                        </p:tav>
                                      </p:tavLst>
                                    </p:anim>
                                    <p:anim calcmode="lin" valueType="num">
                                      <p:cBhvr additive="base">
                                        <p:cTn id="28" dur="500" fill="hold"/>
                                        <p:tgtEl>
                                          <p:spTgt spid="9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0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0-#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20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0-#ppt_w/2"/>
                                          </p:val>
                                        </p:tav>
                                        <p:tav tm="100000">
                                          <p:val>
                                            <p:strVal val="#ppt_x"/>
                                          </p:val>
                                        </p:tav>
                                      </p:tavLst>
                                    </p:anim>
                                    <p:anim calcmode="lin" valueType="num">
                                      <p:cBhvr additive="base">
                                        <p:cTn id="36" dur="500" fill="hold"/>
                                        <p:tgtEl>
                                          <p:spTgt spid="9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30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0-#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400"/>
                                  </p:stCondLst>
                                  <p:childTnLst>
                                    <p:set>
                                      <p:cBhvr>
                                        <p:cTn id="42" dur="1" fill="hold">
                                          <p:stCondLst>
                                            <p:cond delay="0"/>
                                          </p:stCondLst>
                                        </p:cTn>
                                        <p:tgtEl>
                                          <p:spTgt spid="91"/>
                                        </p:tgtEl>
                                        <p:attrNameLst>
                                          <p:attrName>style.visibility</p:attrName>
                                        </p:attrNameLst>
                                      </p:cBhvr>
                                      <p:to>
                                        <p:strVal val="visible"/>
                                      </p:to>
                                    </p:set>
                                    <p:anim calcmode="lin" valueType="num">
                                      <p:cBhvr additive="base">
                                        <p:cTn id="43" dur="500" fill="hold"/>
                                        <p:tgtEl>
                                          <p:spTgt spid="91"/>
                                        </p:tgtEl>
                                        <p:attrNameLst>
                                          <p:attrName>ppt_x</p:attrName>
                                        </p:attrNameLst>
                                      </p:cBhvr>
                                      <p:tavLst>
                                        <p:tav tm="0">
                                          <p:val>
                                            <p:strVal val="0-#ppt_w/2"/>
                                          </p:val>
                                        </p:tav>
                                        <p:tav tm="100000">
                                          <p:val>
                                            <p:strVal val="#ppt_x"/>
                                          </p:val>
                                        </p:tav>
                                      </p:tavLst>
                                    </p:anim>
                                    <p:anim calcmode="lin" valueType="num">
                                      <p:cBhvr additive="base">
                                        <p:cTn id="44" dur="500" fill="hold"/>
                                        <p:tgtEl>
                                          <p:spTgt spid="91"/>
                                        </p:tgtEl>
                                        <p:attrNameLst>
                                          <p:attrName>ppt_y</p:attrName>
                                        </p:attrNameLst>
                                      </p:cBhvr>
                                      <p:tavLst>
                                        <p:tav tm="0">
                                          <p:val>
                                            <p:strVal val="#ppt_y"/>
                                          </p:val>
                                        </p:tav>
                                        <p:tav tm="100000">
                                          <p:val>
                                            <p:strVal val="#ppt_y"/>
                                          </p:val>
                                        </p:tav>
                                      </p:tavLst>
                                    </p:anim>
                                  </p:childTnLst>
                                </p:cTn>
                              </p:par>
                            </p:childTnLst>
                          </p:cTn>
                        </p:par>
                        <p:par>
                          <p:cTn id="45" fill="hold">
                            <p:stCondLst>
                              <p:cond delay="2750"/>
                            </p:stCondLst>
                            <p:childTnLst>
                              <p:par>
                                <p:cTn id="46" presetID="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0-#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20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0-#ppt_w/2"/>
                                          </p:val>
                                        </p:tav>
                                        <p:tav tm="100000">
                                          <p:val>
                                            <p:strVal val="#ppt_x"/>
                                          </p:val>
                                        </p:tav>
                                      </p:tavLst>
                                    </p:anim>
                                    <p:anim calcmode="lin" valueType="num">
                                      <p:cBhvr additive="base">
                                        <p:cTn id="53" dur="500" fill="hold"/>
                                        <p:tgtEl>
                                          <p:spTgt spid="42"/>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400"/>
                                  </p:stCondLst>
                                  <p:childTnLst>
                                    <p:set>
                                      <p:cBhvr>
                                        <p:cTn id="55" dur="1" fill="hold">
                                          <p:stCondLst>
                                            <p:cond delay="0"/>
                                          </p:stCondLst>
                                        </p:cTn>
                                        <p:tgtEl>
                                          <p:spTgt spid="54"/>
                                        </p:tgtEl>
                                        <p:attrNameLst>
                                          <p:attrName>style.visibility</p:attrName>
                                        </p:attrNameLst>
                                      </p:cBhvr>
                                      <p:to>
                                        <p:strVal val="visible"/>
                                      </p:to>
                                    </p:set>
                                    <p:anim calcmode="lin" valueType="num">
                                      <p:cBhvr additive="base">
                                        <p:cTn id="56" dur="500" fill="hold"/>
                                        <p:tgtEl>
                                          <p:spTgt spid="54"/>
                                        </p:tgtEl>
                                        <p:attrNameLst>
                                          <p:attrName>ppt_x</p:attrName>
                                        </p:attrNameLst>
                                      </p:cBhvr>
                                      <p:tavLst>
                                        <p:tav tm="0">
                                          <p:val>
                                            <p:strVal val="0-#ppt_w/2"/>
                                          </p:val>
                                        </p:tav>
                                        <p:tav tm="100000">
                                          <p:val>
                                            <p:strVal val="#ppt_x"/>
                                          </p:val>
                                        </p:tav>
                                      </p:tavLst>
                                    </p:anim>
                                    <p:anim calcmode="lin" valueType="num">
                                      <p:cBhvr additive="base">
                                        <p:cTn id="57" dur="500" fill="hold"/>
                                        <p:tgtEl>
                                          <p:spTgt spid="54"/>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600"/>
                                  </p:stCondLst>
                                  <p:childTnLst>
                                    <p:set>
                                      <p:cBhvr>
                                        <p:cTn id="59" dur="1" fill="hold">
                                          <p:stCondLst>
                                            <p:cond delay="0"/>
                                          </p:stCondLst>
                                        </p:cTn>
                                        <p:tgtEl>
                                          <p:spTgt spid="65"/>
                                        </p:tgtEl>
                                        <p:attrNameLst>
                                          <p:attrName>style.visibility</p:attrName>
                                        </p:attrNameLst>
                                      </p:cBhvr>
                                      <p:to>
                                        <p:strVal val="visible"/>
                                      </p:to>
                                    </p:set>
                                    <p:anim calcmode="lin" valueType="num">
                                      <p:cBhvr additive="base">
                                        <p:cTn id="60" dur="500" fill="hold"/>
                                        <p:tgtEl>
                                          <p:spTgt spid="65"/>
                                        </p:tgtEl>
                                        <p:attrNameLst>
                                          <p:attrName>ppt_x</p:attrName>
                                        </p:attrNameLst>
                                      </p:cBhvr>
                                      <p:tavLst>
                                        <p:tav tm="0">
                                          <p:val>
                                            <p:strVal val="0-#ppt_w/2"/>
                                          </p:val>
                                        </p:tav>
                                        <p:tav tm="100000">
                                          <p:val>
                                            <p:strVal val="#ppt_x"/>
                                          </p:val>
                                        </p:tav>
                                      </p:tavLst>
                                    </p:anim>
                                    <p:anim calcmode="lin" valueType="num">
                                      <p:cBhvr additive="base">
                                        <p:cTn id="61" dur="500" fill="hold"/>
                                        <p:tgtEl>
                                          <p:spTgt spid="65"/>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800"/>
                                  </p:stCondLst>
                                  <p:childTnLst>
                                    <p:set>
                                      <p:cBhvr>
                                        <p:cTn id="63" dur="1" fill="hold">
                                          <p:stCondLst>
                                            <p:cond delay="0"/>
                                          </p:stCondLst>
                                        </p:cTn>
                                        <p:tgtEl>
                                          <p:spTgt spid="77"/>
                                        </p:tgtEl>
                                        <p:attrNameLst>
                                          <p:attrName>style.visibility</p:attrName>
                                        </p:attrNameLst>
                                      </p:cBhvr>
                                      <p:to>
                                        <p:strVal val="visible"/>
                                      </p:to>
                                    </p:set>
                                    <p:anim calcmode="lin" valueType="num">
                                      <p:cBhvr additive="base">
                                        <p:cTn id="64" dur="500" fill="hold"/>
                                        <p:tgtEl>
                                          <p:spTgt spid="77"/>
                                        </p:tgtEl>
                                        <p:attrNameLst>
                                          <p:attrName>ppt_x</p:attrName>
                                        </p:attrNameLst>
                                      </p:cBhvr>
                                      <p:tavLst>
                                        <p:tav tm="0">
                                          <p:val>
                                            <p:strVal val="0-#ppt_w/2"/>
                                          </p:val>
                                        </p:tav>
                                        <p:tav tm="100000">
                                          <p:val>
                                            <p:strVal val="#ppt_x"/>
                                          </p:val>
                                        </p:tav>
                                      </p:tavLst>
                                    </p:anim>
                                    <p:anim calcmode="lin" valueType="num">
                                      <p:cBhvr additive="base">
                                        <p:cTn id="65" dur="500" fill="hold"/>
                                        <p:tgtEl>
                                          <p:spTgt spid="77"/>
                                        </p:tgtEl>
                                        <p:attrNameLst>
                                          <p:attrName>ppt_y</p:attrName>
                                        </p:attrNameLst>
                                      </p:cBhvr>
                                      <p:tavLst>
                                        <p:tav tm="0">
                                          <p:val>
                                            <p:strVal val="#ppt_y"/>
                                          </p:val>
                                        </p:tav>
                                        <p:tav tm="100000">
                                          <p:val>
                                            <p:strVal val="#ppt_y"/>
                                          </p:val>
                                        </p:tav>
                                      </p:tavLst>
                                    </p:anim>
                                  </p:childTnLst>
                                </p:cTn>
                              </p:par>
                            </p:childTnLst>
                          </p:cTn>
                        </p:par>
                        <p:par>
                          <p:cTn id="66" fill="hold">
                            <p:stCondLst>
                              <p:cond delay="4050"/>
                            </p:stCondLst>
                            <p:childTnLst>
                              <p:par>
                                <p:cTn id="67" presetID="16" presetClass="entr" presetSubtype="37" fill="hold" nodeType="after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barn(outVertical)">
                                      <p:cBhvr>
                                        <p:cTn id="69" dur="500"/>
                                        <p:tgtEl>
                                          <p:spTgt spid="96"/>
                                        </p:tgtEl>
                                      </p:cBhvr>
                                    </p:animEffect>
                                  </p:childTnLst>
                                </p:cTn>
                              </p:par>
                              <p:par>
                                <p:cTn id="70" presetID="16" presetClass="entr" presetSubtype="37" fill="hold" nodeType="with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barn(outVertical)">
                                      <p:cBhvr>
                                        <p:cTn id="72" dur="500"/>
                                        <p:tgtEl>
                                          <p:spTgt spid="97"/>
                                        </p:tgtEl>
                                      </p:cBhvr>
                                    </p:animEffect>
                                  </p:childTnLst>
                                </p:cTn>
                              </p:par>
                              <p:par>
                                <p:cTn id="73" presetID="16" presetClass="entr" presetSubtype="37"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barn(outVertical)">
                                      <p:cBhvr>
                                        <p:cTn id="75" dur="500"/>
                                        <p:tgtEl>
                                          <p:spTgt spid="98"/>
                                        </p:tgtEl>
                                      </p:cBhvr>
                                    </p:animEffect>
                                  </p:childTnLst>
                                </p:cTn>
                              </p:par>
                              <p:par>
                                <p:cTn id="76" presetID="16" presetClass="entr" presetSubtype="37" fill="hold"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barn(outVertical)">
                                      <p:cBhvr>
                                        <p:cTn id="78" dur="500"/>
                                        <p:tgtEl>
                                          <p:spTgt spid="99"/>
                                        </p:tgtEl>
                                      </p:cBhvr>
                                    </p:animEffect>
                                  </p:childTnLst>
                                </p:cTn>
                              </p:par>
                              <p:par>
                                <p:cTn id="79" presetID="16" presetClass="entr" presetSubtype="37" fill="hold"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barn(outVertical)">
                                      <p:cBhvr>
                                        <p:cTn id="81" dur="500"/>
                                        <p:tgtEl>
                                          <p:spTgt spid="100"/>
                                        </p:tgtEl>
                                      </p:cBhvr>
                                    </p:animEffect>
                                  </p:childTnLst>
                                </p:cTn>
                              </p:par>
                            </p:childTnLst>
                          </p:cTn>
                        </p:par>
                        <p:par>
                          <p:cTn id="82" fill="hold">
                            <p:stCondLst>
                              <p:cond delay="4550"/>
                            </p:stCondLst>
                            <p:childTnLst>
                              <p:par>
                                <p:cTn id="83" presetID="22" presetClass="entr" presetSubtype="8" fill="hold" grpId="0" nodeType="after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wipe(left)">
                                      <p:cBhvr>
                                        <p:cTn id="85" dur="500"/>
                                        <p:tgtEl>
                                          <p:spTgt spid="86"/>
                                        </p:tgtEl>
                                      </p:cBhvr>
                                    </p:animEffect>
                                  </p:childTnLst>
                                </p:cTn>
                              </p:par>
                              <p:par>
                                <p:cTn id="86" presetID="22" presetClass="entr" presetSubtype="8" fill="hold" grpId="0" nodeType="withEffect">
                                  <p:stCondLst>
                                    <p:cond delay="200"/>
                                  </p:stCondLst>
                                  <p:childTnLst>
                                    <p:set>
                                      <p:cBhvr>
                                        <p:cTn id="87" dur="1" fill="hold">
                                          <p:stCondLst>
                                            <p:cond delay="0"/>
                                          </p:stCondLst>
                                        </p:cTn>
                                        <p:tgtEl>
                                          <p:spTgt spid="87"/>
                                        </p:tgtEl>
                                        <p:attrNameLst>
                                          <p:attrName>style.visibility</p:attrName>
                                        </p:attrNameLst>
                                      </p:cBhvr>
                                      <p:to>
                                        <p:strVal val="visible"/>
                                      </p:to>
                                    </p:set>
                                    <p:animEffect transition="in" filter="wipe(left)">
                                      <p:cBhvr>
                                        <p:cTn id="88" dur="500"/>
                                        <p:tgtEl>
                                          <p:spTgt spid="87"/>
                                        </p:tgtEl>
                                      </p:cBhvr>
                                    </p:animEffect>
                                  </p:childTnLst>
                                </p:cTn>
                              </p:par>
                              <p:par>
                                <p:cTn id="89" presetID="22" presetClass="entr" presetSubtype="8" fill="hold" grpId="0" nodeType="withEffect">
                                  <p:stCondLst>
                                    <p:cond delay="400"/>
                                  </p:stCondLst>
                                  <p:childTnLst>
                                    <p:set>
                                      <p:cBhvr>
                                        <p:cTn id="90" dur="1" fill="hold">
                                          <p:stCondLst>
                                            <p:cond delay="0"/>
                                          </p:stCondLst>
                                        </p:cTn>
                                        <p:tgtEl>
                                          <p:spTgt spid="88"/>
                                        </p:tgtEl>
                                        <p:attrNameLst>
                                          <p:attrName>style.visibility</p:attrName>
                                        </p:attrNameLst>
                                      </p:cBhvr>
                                      <p:to>
                                        <p:strVal val="visible"/>
                                      </p:to>
                                    </p:set>
                                    <p:animEffect transition="in" filter="wipe(left)">
                                      <p:cBhvr>
                                        <p:cTn id="91" dur="500"/>
                                        <p:tgtEl>
                                          <p:spTgt spid="88"/>
                                        </p:tgtEl>
                                      </p:cBhvr>
                                    </p:animEffect>
                                  </p:childTnLst>
                                </p:cTn>
                              </p:par>
                              <p:par>
                                <p:cTn id="92" presetID="22" presetClass="entr" presetSubtype="8" fill="hold" grpId="0" nodeType="withEffect">
                                  <p:stCondLst>
                                    <p:cond delay="600"/>
                                  </p:stCondLst>
                                  <p:childTnLst>
                                    <p:set>
                                      <p:cBhvr>
                                        <p:cTn id="93" dur="1" fill="hold">
                                          <p:stCondLst>
                                            <p:cond delay="0"/>
                                          </p:stCondLst>
                                        </p:cTn>
                                        <p:tgtEl>
                                          <p:spTgt spid="89"/>
                                        </p:tgtEl>
                                        <p:attrNameLst>
                                          <p:attrName>style.visibility</p:attrName>
                                        </p:attrNameLst>
                                      </p:cBhvr>
                                      <p:to>
                                        <p:strVal val="visible"/>
                                      </p:to>
                                    </p:set>
                                    <p:animEffect transition="in" filter="wipe(left)">
                                      <p:cBhvr>
                                        <p:cTn id="94" dur="500"/>
                                        <p:tgtEl>
                                          <p:spTgt spid="89"/>
                                        </p:tgtEl>
                                      </p:cBhvr>
                                    </p:animEffect>
                                  </p:childTnLst>
                                </p:cTn>
                              </p:par>
                              <p:par>
                                <p:cTn id="95" presetID="22" presetClass="entr" presetSubtype="8" fill="hold" grpId="0" nodeType="withEffect">
                                  <p:stCondLst>
                                    <p:cond delay="800"/>
                                  </p:stCondLst>
                                  <p:childTnLst>
                                    <p:set>
                                      <p:cBhvr>
                                        <p:cTn id="96" dur="1" fill="hold">
                                          <p:stCondLst>
                                            <p:cond delay="0"/>
                                          </p:stCondLst>
                                        </p:cTn>
                                        <p:tgtEl>
                                          <p:spTgt spid="90"/>
                                        </p:tgtEl>
                                        <p:attrNameLst>
                                          <p:attrName>style.visibility</p:attrName>
                                        </p:attrNameLst>
                                      </p:cBhvr>
                                      <p:to>
                                        <p:strVal val="visible"/>
                                      </p:to>
                                    </p:set>
                                    <p:animEffect transition="in" filter="wipe(left)">
                                      <p:cBhvr>
                                        <p:cTn id="97" dur="500"/>
                                        <p:tgtEl>
                                          <p:spTgt spid="90"/>
                                        </p:tgtEl>
                                      </p:cBhvr>
                                    </p:animEffect>
                                  </p:childTnLst>
                                </p:cTn>
                              </p:par>
                            </p:childTnLst>
                          </p:cTn>
                        </p:par>
                        <p:par>
                          <p:cTn id="98" fill="hold">
                            <p:stCondLst>
                              <p:cond delay="5850"/>
                            </p:stCondLst>
                            <p:childTnLst>
                              <p:par>
                                <p:cTn id="99" presetID="10" presetClass="entr" presetSubtype="0" fill="hold" grpId="0" nodeType="after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5" grpId="0" animBg="1"/>
      <p:bldP spid="29" grpId="0"/>
      <p:bldP spid="32" grpId="0"/>
      <p:bldP spid="86" grpId="0"/>
      <p:bldP spid="87" grpId="0"/>
      <p:bldP spid="88" grpId="0"/>
      <p:bldP spid="89" grpId="0"/>
      <p:bldP spid="90"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2555776" cy="5141913"/>
          </a:xfrm>
          <a:prstGeom prst="rect">
            <a:avLst/>
          </a:prstGeom>
          <a:blipFill dpi="0" rotWithShape="1">
            <a:blip r:embed="rId3">
              <a:extLst>
                <a:ext uri="{28A0092B-C50C-407E-A947-70E740481C1C}">
                  <a14:useLocalDpi xmlns:a14="http://schemas.microsoft.com/office/drawing/2010/main" val="0"/>
                </a:ext>
              </a:extLst>
            </a:blip>
            <a:srcRect/>
            <a:stretch>
              <a:fillRect l="-31638" r="-890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7407" y="1922884"/>
            <a:ext cx="2255746" cy="707886"/>
          </a:xfrm>
          <a:prstGeom prst="rect">
            <a:avLst/>
          </a:prstGeom>
          <a:noFill/>
        </p:spPr>
        <p:txBody>
          <a:bodyPr wrap="none" rtlCol="0">
            <a:spAutoFit/>
          </a:bodyPr>
          <a:lstStyle/>
          <a:p>
            <a:r>
              <a:rPr lang="en-US" altLang="zh-CN" sz="4000" dirty="0">
                <a:solidFill>
                  <a:schemeClr val="bg1">
                    <a:alpha val="20000"/>
                  </a:schemeClr>
                </a:solidFill>
                <a:latin typeface="Impact" panose="020B0806030902050204" pitchFamily="34" charset="0"/>
                <a:ea typeface="微软雅黑" panose="020B0503020204020204" pitchFamily="34" charset="-122"/>
              </a:rPr>
              <a:t>CONTENTS</a:t>
            </a:r>
            <a:endParaRPr lang="zh-CN" altLang="en-US" sz="4000" dirty="0">
              <a:solidFill>
                <a:schemeClr val="bg1">
                  <a:alpha val="20000"/>
                </a:schemeClr>
              </a:solidFill>
              <a:latin typeface="Impact" panose="020B0806030902050204" pitchFamily="34" charset="0"/>
              <a:ea typeface="微软雅黑" panose="020B0503020204020204" pitchFamily="34" charset="-122"/>
            </a:endParaRPr>
          </a:p>
        </p:txBody>
      </p:sp>
      <p:sp>
        <p:nvSpPr>
          <p:cNvPr id="7" name="圆角矩形 6"/>
          <p:cNvSpPr/>
          <p:nvPr/>
        </p:nvSpPr>
        <p:spPr>
          <a:xfrm>
            <a:off x="902830" y="2637939"/>
            <a:ext cx="1298822" cy="397398"/>
          </a:xfrm>
          <a:prstGeom prst="roundRect">
            <a:avLst>
              <a:gd name="adj" fmla="val 50000"/>
            </a:avLst>
          </a:prstGeom>
          <a:gradFill flip="none" rotWithShape="1">
            <a:gsLst>
              <a:gs pos="0">
                <a:schemeClr val="bg1">
                  <a:lumMod val="75000"/>
                </a:schemeClr>
              </a:gs>
              <a:gs pos="50000">
                <a:schemeClr val="bg1">
                  <a:lumMod val="95000"/>
                </a:schemeClr>
              </a:gs>
              <a:gs pos="100000">
                <a:schemeClr val="bg1"/>
              </a:gs>
            </a:gsLst>
            <a:lin ang="2700000" scaled="1"/>
            <a:tileRect/>
          </a:gradFill>
          <a:ln w="12700">
            <a:gradFill>
              <a:gsLst>
                <a:gs pos="100000">
                  <a:schemeClr val="bg1">
                    <a:lumMod val="75000"/>
                  </a:schemeClr>
                </a:gs>
                <a:gs pos="50000">
                  <a:schemeClr val="bg1">
                    <a:lumMod val="95000"/>
                  </a:schemeClr>
                </a:gs>
                <a:gs pos="0">
                  <a:schemeClr val="bg1"/>
                </a:gs>
              </a:gsLst>
              <a:lin ang="5400000" scaled="0"/>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C00000"/>
                </a:solidFill>
                <a:latin typeface="微软雅黑" panose="020B0503020204020204" pitchFamily="34" charset="-122"/>
                <a:ea typeface="微软雅黑" panose="020B0503020204020204" pitchFamily="34" charset="-122"/>
              </a:rPr>
              <a:t>目 </a:t>
            </a:r>
            <a:r>
              <a:rPr lang="zh-CN" altLang="en-US" sz="2000" b="1" dirty="0" smtClean="0">
                <a:solidFill>
                  <a:srgbClr val="C00000"/>
                </a:solidFill>
                <a:latin typeface="微软雅黑" panose="020B0503020204020204" pitchFamily="34" charset="-122"/>
                <a:ea typeface="微软雅黑" panose="020B0503020204020204" pitchFamily="34" charset="-122"/>
              </a:rPr>
              <a:t> 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8" name="Picture 6" descr="G:\2016我图\两会\ooopic_10194892_b0c64675b11c678cafbc\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7"/>
            <a:ext cx="2293565" cy="141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2200" y="339502"/>
            <a:ext cx="1494043" cy="1385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p:nvPr/>
        </p:nvSpPr>
        <p:spPr>
          <a:xfrm>
            <a:off x="-396552"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sp>
        <p:nvSpPr>
          <p:cNvPr id="12" name="Freeform 5"/>
          <p:cNvSpPr>
            <a:spLocks/>
          </p:cNvSpPr>
          <p:nvPr/>
        </p:nvSpPr>
        <p:spPr bwMode="auto">
          <a:xfrm rot="10800000">
            <a:off x="5042021" y="699543"/>
            <a:ext cx="1663200" cy="1662209"/>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5"/>
          <p:cNvSpPr>
            <a:spLocks/>
          </p:cNvSpPr>
          <p:nvPr/>
        </p:nvSpPr>
        <p:spPr bwMode="auto">
          <a:xfrm rot="10800000">
            <a:off x="5239121" y="896147"/>
            <a:ext cx="1269000" cy="1269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4" name="任意多边形 13"/>
          <p:cNvSpPr>
            <a:spLocks/>
          </p:cNvSpPr>
          <p:nvPr/>
        </p:nvSpPr>
        <p:spPr bwMode="auto">
          <a:xfrm>
            <a:off x="3448447" y="2634233"/>
            <a:ext cx="4699175" cy="60822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 name="Rectangle 11"/>
          <p:cNvSpPr>
            <a:spLocks noChangeArrowheads="1"/>
          </p:cNvSpPr>
          <p:nvPr/>
        </p:nvSpPr>
        <p:spPr bwMode="gray">
          <a:xfrm>
            <a:off x="3779912" y="2716927"/>
            <a:ext cx="4195514" cy="430887"/>
          </a:xfrm>
          <a:prstGeom prst="rect">
            <a:avLst/>
          </a:prstGeom>
          <a:noFill/>
          <a:ln>
            <a:noFill/>
          </a:ln>
          <a:extLst/>
        </p:spPr>
        <p:txBody>
          <a:bodyPr wrap="square" lIns="0" tIns="0" rIns="0" bIns="0">
            <a:spAutoFit/>
          </a:bodyPr>
          <a:lstStyle/>
          <a:p>
            <a:r>
              <a:rPr lang="zh-CN" altLang="en-US" sz="2800" dirty="0">
                <a:solidFill>
                  <a:schemeClr val="bg1"/>
                </a:solidFill>
              </a:rPr>
              <a:t>“两学一做”的总体要求</a:t>
            </a:r>
          </a:p>
        </p:txBody>
      </p:sp>
      <p:sp>
        <p:nvSpPr>
          <p:cNvPr id="16" name="TextBox 12"/>
          <p:cNvSpPr txBox="1"/>
          <p:nvPr/>
        </p:nvSpPr>
        <p:spPr>
          <a:xfrm>
            <a:off x="5623545" y="1161315"/>
            <a:ext cx="55329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itchFamily="34" charset="-122"/>
              </a:defRPr>
            </a:lvl1pPr>
          </a:lstStyle>
          <a:p>
            <a:r>
              <a:rPr lang="en-US" altLang="zh-CN" sz="4800" b="0" dirty="0" smtClean="0">
                <a:ln w="12700">
                  <a:noFill/>
                </a:ln>
                <a:solidFill>
                  <a:schemeClr val="bg1"/>
                </a:solidFill>
                <a:effectLst/>
              </a:rPr>
              <a:t>02</a:t>
            </a:r>
            <a:endParaRPr lang="zh-CN" altLang="en-US" sz="4800" b="0" dirty="0">
              <a:ln w="12700">
                <a:noFill/>
              </a:ln>
              <a:solidFill>
                <a:schemeClr val="bg1"/>
              </a:solidFill>
              <a:effectLst/>
            </a:endParaRPr>
          </a:p>
        </p:txBody>
      </p:sp>
      <p:pic>
        <p:nvPicPr>
          <p:cNvPr id="17" name="图片 16"/>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170098" y="4120759"/>
            <a:ext cx="7010414" cy="1124714"/>
          </a:xfrm>
          <a:prstGeom prst="rect">
            <a:avLst/>
          </a:prstGeom>
        </p:spPr>
      </p:pic>
      <p:sp>
        <p:nvSpPr>
          <p:cNvPr id="18" name="TextBox 17"/>
          <p:cNvSpPr txBox="1"/>
          <p:nvPr/>
        </p:nvSpPr>
        <p:spPr>
          <a:xfrm>
            <a:off x="854911" y="-1100658"/>
            <a:ext cx="877163" cy="369332"/>
          </a:xfrm>
          <a:prstGeom prst="rect">
            <a:avLst/>
          </a:prstGeom>
          <a:noFill/>
        </p:spPr>
        <p:txBody>
          <a:bodyPr wrap="none" rtlCol="0">
            <a:spAutoFit/>
          </a:bodyPr>
          <a:lstStyle/>
          <a:p>
            <a:r>
              <a:rPr lang="zh-CN" altLang="en-US" dirty="0" smtClean="0"/>
              <a:t>延迟符</a:t>
            </a:r>
            <a:endParaRPr lang="zh-CN" altLang="en-US" dirty="0"/>
          </a:p>
        </p:txBody>
      </p:sp>
    </p:spTree>
    <p:extLst>
      <p:ext uri="{BB962C8B-B14F-4D97-AF65-F5344CB8AC3E}">
        <p14:creationId xmlns:p14="http://schemas.microsoft.com/office/powerpoint/2010/main" val="144784987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grpId="0" nodeType="withEffect">
                                  <p:stCondLst>
                                    <p:cond delay="2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7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59778E3-0D3A-424A-88B7-959005D03E54"/>
  <p:tag name="ISPRING_ULTRA_SCORM_SLIDE_COUNT" val="7"/>
  <p:tag name="ISPRING_SCORM_RATE_SLIDES" val="1"/>
  <p:tag name="ISPRINGONLINEFOLDERID" val="0"/>
  <p:tag name="ISPRINGONLINEFOLDERPATH" val="Content List"/>
  <p:tag name="ISPRINGCLOUDFOLDERID" val="0"/>
  <p:tag name="ISPRINGCLOUDFOLDERPATH" val="Repository"/>
  <p:tag name="ISPRING_PRESENTATION_TITLE" val="两学一做"/>
  <p:tag name="ISPRING_PLAYERS_CUSTOMIZATION" val="UEsDBBQAAgAIAIEMaU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gQxpSEhV4GUpAwAAhgwAACcAAAB1bml2ZXJzYWwvZmxhc2hfcHVibGlzaGluZ19zZXR0aW5ncy54bWzVV9tu2jAYvucpLE+9LGk7ehhKqKYCWrUWUGFbe1WZ2BCrjp3FNpRe7Wn2YHuS/Y6Bgtp16QFpE0LE/+H7z39MeHybCjRhueZKRni3uoMRk7GiXI4j/GXQ3j7CSBsiKRFKsghLhdFxoxJmdii4TvrMGBDVCGCkrmcmwokxWT0IptNplessd1wlrAF8XY1VGmQ500walgeZIDP4MbOMaTxHKAEA31TJuVqjUkEo9EjnilrBEKfgueQuKCLagugEB15sSOKbca6spCdKqBzl42GE3+0duM9CxkM1ecqky4luANGRTZ1Qyp0XRPT5HUMJ4+ME3D2sYTTl1CQR3qs5FJAOHqIU2D504lBOFORAmjl8ygyhxBB/9PYMuzV6QfAkOpMk5fEAOMjFH+Hm4PrTVa91cXba+Xw96HbPBqc970ShE6zjhMG6oRAcUjaP2dJOSIwhcQJ+g86ICM3CYJW0EBspueacO6OhEpD7QgvaKB0y2iEpW6lG/4bLNkjuYjSCQMQswh9zTgRG3BDB46WytkNtuCmq3l6VRIAF7cnQeR/fm/fZiROSa7bq1oKjXc7jxjdlBUUzZZHgNwwZhSB+m8JTwtBqcdAoV2lBhfYxSAsOFiecTRk9LnI6B/yToSswkVrQhF7NBDPewnfL79CQjVQOuIxMoLOBzrXHrz4LOCNa34OShY9b/bPTZuv6tNNsXW65AAmdEBk/ExwKztLMbASfzJBUZqEH6YiJ1awoCuW04JWJrfryMmieWuHL/NbFWIHeYEk2Y+U5hfmrB6XNJmRSDKIbrgIaRpBDSTwmMGJYF1xaVhYwJhIpKWaIxLDWtBvrCVdWA8UPsIfWL/fQ6yMui9MYVhtYzCnLS0Hu7O69r+0fHB59qFeDXz9+bj+pNF/4PUGcOb/xT55c+cu1/3AbhoHb0o8vbZPbf3Nn9y5aX8vktdO6HJQqaatfCq5bRqr7uYzUhX/J9FZeMKVcgKU09kMGa0nwlBtG37LFXtAmr3q3+x7bTJtsMObXjMZ/E7I/La+Ja/fCMHj04uo4KZc8hUS4lbi87Tb2aztw03yUVakA2vp/h0blN1BLAwQUAAIACACBDGlI8b6TPbgCAABVCgAAIQAAAHVuaXZlcnNhbC9mbGFzaF9za2luX3NldHRpbmdzLnhtbJVWwW7bMAy97yuC7F533dZsgBqgTTOgQLcWa9G7bDO2EFkyJDpd/n6SLMdSEiduiAIR+R5JUSRTotdMzD9NJiSTXKoXQGSi0FbT6SYsv5mmDaIUF5kUCAIvhFQV5dP551/uQxKHPMeSG1BjOSuaQR9m5j5jKD7G95mVIUImq5qK7aMs5EVKs3WhZCPys6mV2xoUZ2JtkJc/Z4vlYADOND4gVFFOyx9WxlFqBVqDTel6aeUsi9MUeBfp0n1GcvpQp2+/R9swzdDRbr9YGaLVtIC4yFfXVobxwniPX2Vm5TQB4R8a6NcrK4NQTregPpSNrJv6Iz1SK1nYgsac04+443BJczN+hnB/aeUswV7IBjr7Cr483+6tBCD/NZx7YsdVSf5s67q3EOyjpxzmqBogSXdqbbqU708NmvmA+YpybQChqgc9m6SfaaM7N7Gux/2Fdyby0JfX9JA3yZsKFm3CgbtY3+MXizu3K0KnO12QoYKNVwYp9soe+cfU9QAZKHvkC2c5PAm+Pcxg39SSuke+o/45T9ffWEFQc8y9tTt1Vhvp0Y6uDlL1ig5TyRzm2qbzyiqw70YSp2tTSg5yIoJuWEGRSfHb4tKtu4wmyZ7B99rxziLIkMOxhnM5mjUdlsud43701rgh25+F/nLteYJmi99MKSLNysr8LOnpxPPMmJjCTJPjDLsnDRzUg1jJgONiD5EqqtagXqXkY8MIiaDHupftcA3BSRLUgCTHq0y8k2PlF02VglqaV2OguyrHyhZYsqLk5g/fGLxDvscYsLZULI0/QdmuLwOFbwKgKiu7rm0PraVqODIOG+iGP1C4Kw/djWjTpUMNd4uPsMKw5bxmVE/6XdH3SrxDAv0R/JtJK3K8ZxnR9khT7W4WTX63hvtcosXcrTPbfOEmc2ffS5FjYz+soFHafyf/A1BLAwQUAAIACACBDGlIzYCQx/4CAACXCwAAJgAAAHVuaXZlcnNhbC9odG1sX3B1Ymxpc2hpbmdfc2V0dGluZ3MueG1szZZvTxoxGMDf8ymaLr6UU+fUkTvMIhiJToiwTV+Zci1cY6+9tT3wfLVPsw+2T7KnV0CIjp1GloUQ6NM+v+df+7Th8X0q0IRpw5WM8G59ByMmY0W5HEf4y+B0+wgjY4mkRCjJIiwVRsfNWpjlQ8FN0mfWwlKDACNNI7MRTqzNGkEwnU7r3GTazSqRW+CbeqzSINPMMGmZDjJBCvixRcYMnhEqAOCbKjlTa9ZqCIWe9FnRXDDEKXguuQuKiDObChz4VUMS3421yiU9UUJppMfDCL/bO3Cf+RpPavGUSZcS0wShE9sGoZQ7J4jo8weGEsbHCXh7uI/RlFObRHhv31FgdfCUUrJ95MRRThSkQNoZPmWWUGKJH3p7lt1bMxd4ES0kSXk8gBnkwo9wa3B7dtNrX110Ls9vB93uxaDT806UOsEqJwxWDYXgkMp1zBZ2QmItiRPwG3RGRBgWBsui+bKRkivOuTEaKgGpL7UwGoGnoojwJ82JwIhbIni8mLVEj5k95QJicLq79ZG0+BHo440Tog1bNjSfMS6LcfObygVFhcqR4HcMWYUgojyFfwlDy+lGI63SUiqIscgIThmacDZl9LjM0gz4J0M3YCLNQRM2XyaY9Ra+5/wBDdlIaeAyMoGtCnJuPL/+InBGjHmEkrmPW/2LTqt927lsta+3XICEToiMXwiHErI0sxvhkwJJZed6kI6Y5IaVRaGclnNVYqu/vgyGp7nwZX7rYiyhN1iSzVh5SWH+6kFlswmZlAfRHa4SDUeQQ0k8EyZiOO5c5qwqMCYSKSkKRGJoVMYd6wlXuQGJP8AebV7voddHXJajMdwcYFFTpishd3b33u9/ODg8+tioB79+/NxeqzRr4T1BnDnfw0/WNvFFI3/aDcPA9c7n27DV+b/qwr2r9tcqmbpsXw8qFandr4TrVlnVPa+y6spfG72lK6OSC9Bmxv7YQKMRPOWW0bfcNK8o/Pr712+LNyr8BqNYu33/3yD8aPHcWnlfhcGzD8AayFcf083ab1BLAwQUAAIACACBDGlInOVAWpcBAAAfBgAAHwAAAHVuaXZlcnNhbC9odG1sX3NraW5fc2V0dGluZ3MuanONlFFPwjAQx9/5FKS+GoKoTH0zgokJDybyZnwo4xgLXbu03WQSvru7TWDtbkLvhf759X+9W3q7Xr9cLGT9p/6u+l3t3919pQFqVmdw7eqiQ09QZ0bES5jHCYhYAvOQ/HD0KO9PBGXMZGW6KD7Q1jT8mMJ/VlyYJp4SFprQDHU4J8BvQttSh3+OYq9RV11To9GLzFolB6GSFqQdSKUTXjHs6rVazRI9WOWgz6ArHoJjGlSrizw53gcYTS5UScplMVORGix4uIm0yuSyK/+6SEGXn3xTA8PH4GXq2InY2DcLiZ94+oDRTaYajIG/vOMpBgkLvgDR8B1W6x/UMW4X5NF5bGJ7oJ9vMJp0yiNodWk0xnAxWXq1uhlgtDkLW1sTtyMMhxC8AH1JSpVm6QUfMNUqwo600HbPj6hQfBnLqOYmQwySw8uibVf3ToXeTTCY84SU94TW1PNLumaHDxoCtM5YOuQ1Xt4ZZScoURI5FKFR0yqn54j15wjuP/uMW8vDdVKOh3I4lm3gegN6rpQob/917p5+rt7+F1BLAwQUAAIACACBDGl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CBDGlIA33V+nQAAAB9AAAAHAAAAHVuaXZlcnNhbC9sb2NhbF9zZXR0aW5ncy54bWwNzDEOwjAMQNG9p7A8wVAoG0PTbmygSpQDWIlBkRK7SixEb0+2Pzz9cf7lBF8uNao4vJwGBBavIcrH4Wu99VeEaiSBkgo7FEWYp25M6ik92azBCluincvKuYXxg3KTS+HKYmTtDAev236EHu5t/Y4c8Dx1f1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CBDGlIwPa9BsIIAAASPgAAKQAAAHVuaXZlcnNhbC9za2luX2N1c3RvbWl6YXRpb25fc2V0dGluZ3MueG1s7Rtrb+LK9fv9FSOqK91KVXiYVyqWythDYi0xXOwku60qZPAErNgerj2wyxUf+mv6w/pLemZsB5sAsZOtKrXGSRSfOa85r3mcpBc+O76yCRn1nN8t5lDfIIw5/jLs/4RQb0FdGkwCEhIWVg+QR8e36TfNf6IcBtCQWb5tBbbCR8N+DQ3FB3U7clftwltz0GygThM3cBepuKXA2LWkXksKjKmNutKrHrGI+AZkQXx2mmuvmhl9TaD5IQmY5tvke1/KYqeHsjO4CSzbAbyw327yZ59I3atN/qBmvdVp4X1DliSpjZSWWldr+07nuiPXEa41WzVpP+g2pIaE6q1W/bq9r3caLQnehtdt4NLE123U7DSbDXXfwA2gRrI8UBvKviNd1+sySMPda2U/HA46tRqq1+tSU9232tJwUEOALQEPWepyA0qqNJDae3kg17sSGirDwbC5xypuKy3UbeB2rbZvDgZSrXYw7mF2aXMdoLmnk5jzDYYnXXBylMdW9URw9RabIABkk3hr12IEza2Q6JZHPlVEXPpMRC36ZUHXuz9W4iAVAZ2QJLploREQwD4w6xsOQAlS6CYIScysVxVDCZ5QLp0daThy7E+V+YYx6l8tqM9AryufBp7lVvp/iAIonl4eSrolQRG6J2tBDuI64pOXLJYFQQ3PJaIF9daWvxvRJb2aW4vnZUA3vp1LzdVuTQLX8Z8Bu3bdUfBFQa4TMo0RL6Mf7vInP9kagiMkXL025k8uSteaEzeRWBOfAnQHkW9b5Ih064QOE6RynT+XSNfWkmQd0JX5c5nGBylZr3X48zYRI98ZoEu8BjQuorvWjgRZIVHNvEhF15t10XhaB3TJjZ2le9vRL3QuhRLkL7mGNf7kIuIT5AJzeSk2m5i/eoQYvx7Xkp4HUsC56eISgwTLyWCmjO8msv51NhrfjGcD7abSV6KsRDwtf2m0u9/rrTZUrpguJyfjTh6NsryQYNaq5eOlm9PxaAYM8Wim4y9mpc9/FiYd35sjTceVfvxLYQaTKX6o9PnPPKT30ynWzZkx0lQ804yZPjaFXUbYxGql/5Vu0MraEsQo2jrkG2IrgqA8OwFBoevYYoCXbMffkBzy1PGdrOmzKTbMqaaY2liv9A0aBLs/Cc7Whq0geFZWiGwntOYusYVYCBExvk4vd/DFVg5gUs9y/Ks80qfyo6bfzMzxeGTMsK4mkEof+zZSA4tLKs5oKht4CjwCWJeD95HPRPQJDkh23cJMbrWb2xF8m1yRW2e5cuGbvUObCQaXTIifgxACB08h6gzjcTxVuQ1BILLQ2grDbzSwM0GTdl0O3pqujCE0FTPF3+RsEt7geMdfQOiQBcvB7w4bhnyDZ4PxF4hxyM1xQaLxZ0jJzwWJvmIDcggbOch0+UG7kXlG8DRMEiTJwYXF493dIWuxADpuza1DNyFAuIUhTUQ2hleFJRn413twpCaPzmR7xBiMLd6WzpaAKoENy1wOWVCGFKzy6Pr1XvvrbChrI6zOINzU8ePMFFWSC/WsHfIpQ5a9tfwFbHDJwtpAJuxgzHZsMcY9L1T4beP8jiwW15+f49Klq/jLz+9QKVPwTmgGG2YQBtuUNXtLOjdbPIN3KsJj/awWeQzwbhUMBevyVBv/GBeFjrdxoyr9Ixz1olxRZ72px8ftld9t/wFljKgEDzSoaAOHFiLCsBLzJQcWT7cQoaYPQVx88oSCz4+phRjo45iHTtEH2DyA5TKKPIBFi7F4xANDM2Gz9Ujm/PSRg1jkauS10/7mZ0SXwCn9JVXn5InCfskl1jbayMDaJdyfx8uprVJmaTE1cwSK68BzGQUVcHUdj5+h8rG9v8OJKaLVIDOfR7pxbZHdrvMsVgSw88Yjr/dhTwH1BNS1wiSuo0XpLx9UJJriNJI7KbaBeEnQ3L5K5eeHPGZgearczhRZVzA/UfB8dvPTQXZwm4xMYzaSB5wDpIlnscUKVuEnfs7Lzys6Eah4KAO/ePIGsYLF6l//+Gd+Nkf6RFAUQ/9clA8kP6+a+IXf33TKSPj3HHxMeZAlFS85CeMDVUKa/3xlahCgP+TIYkXLkkc9fsWVSzSkQOxG2TRl5fYOssQQSUE3AewFCzK5k6efofCJvX6lf2cFz1A4TUrdooyE5XlsssI6HI64G+Y6PilI/uGViE/e1CYzWVXF2R9y1HUWz9Hya8MBJr7mQy5dFuGn3Mo6VOcjlsR2WHGeYnFLqhaUhOj9UBC2J9e6F8DhQsW1oIazzP2MzwLqTvjN1uurXEDgF3EQxn0W8CN98pbGCFf0W+y7GCsNOcacgAoTvlfsP1luGCMfgMfoU547dho3hhwjPlAX1gUlmk4aPztwTKYoA3H1m6Z4gb3SHc5Z8dBhoingMb5OvrNX+CngMb7BF5UxHOxe63Q8lCZN7uMGVpCGp5wXMzrhPUAivqhTsYrJWxaHqzDiF7NhaiYxIIvpUZv0xepoOh6JE5rD0hpXz6jc8182MHecZr4T8w554yEzcAjg6uUI7jGHueR8eIt5QBKmbS3efypkxl7UQDg2RgRFbLcmnypwFLEWK17rwwqKeXyqcHNGTZpzdOukovGClqIU2lwm9URFFwW9kEif1/FiomiU75eJetVXdupVL3moF7M970B/481JgCEGHKhzsYeywDT6KrkMexB70iO6M6NpBmwFvH04JSWZkAJkAktsrJJsiV7S47C7ZI5LtsSNcVKAlHEuz78XQnZcDm6ZjcgTS4d3DCmcBXGxO8Ritgim4GepxJksU/izIwWTjlnzUMz+RLVK1p+UsBNLUlKoebynazRlR26vnpAFuOfM36umV1ooUic6rRfbrydauWX3tey+lt3Xsvtadl/L7mvZfS27r2X3tey+lt3Xsvtadl/L7mvZfS27r2X3tey+lt3Xsvtadl//X7uvl++6j9qvqcv7H919PbAum68XfFf2Xsvea9l7LXuv/7O914t/DfTfa70ew4AU+J39t+9/A1BLAwQUAAIACACCDGlIocYIV0cNAADaIQAAFwAAAHVuaXZlcnNhbC91bml2ZXJzYWwucG5n7Zn7X5JZt8CxrGma1OmtJhXSVKaaRrOcTPNGeXcqykujhmlmRmFiXtAQRW1GrbwlvaPlNbW8kThmhoJiHRqtMaWZUFJAKwQMVEREElDfB33nfM7nPZ/P+QPOhx/YsNd3rb3XXnuv51kPz81TcC+9jcYbQSCQno+3ux8IpOsDAq2N2bAekJiRf5kAvnTi/bxcQaQByCego4s8euIoCNRS8JU6fB3Q//Kqd3A8CKRP13x0emPqLwB2MT7uRwOuhU5xT+RYIrm9UhkqRQerc519JdMSCn4Ff/Ho/JGjUjPoPteta46aGQZu/taQ88vOu5k/btKFbzALvvHK9duddyersdWSse6uZh5GpK4zvVh75wfbyusGznXERiqRgoOzyEQU+krth367MY6TeoZeqpJ0p4m/Cvu8BvDqGSpX4LtY4/DSiXMLClN/MGDf0wHEQ43JLw2fFo53CCuidusCgiCqyJztPUvuXmwqB7qg95R6l7ia/OefPDWjhGwf9EKnfDoWhvL6726ChUaPBC7UmO90/wfQpn/to5G5QjVTbNACLdACLdACLdACLdACLdACLdACLdACLdACLdCC/3+gXSpJW8atBX5e5d6EapTMCJr2F2/Nf4dfm38JtEdu/N8gluQ9u6SSxIRe+5DZ73/SuQ0796eXnQFMPXO2ziTQmZZcJr9G5QOK5xYF0e/QKmljfW8YXlY6BmkrR7wdcopYmn7afCtZXccZgDkQOlXT1FIJXkGd+rkLMchr6uVaGQC2YvmAo4TTFjYd5h4tHHqM6XMiXiaNHFKbiQ47X1gowCRAsfPDSPYX18hEwILh4azgxCO47Q9j0lTsUvIYXpUvXp6rg0VXpMy+akJWYAX50rIBcXM3Porb/fljDjmvtLK4BG1iRxReOa5gpC3JnsbylG6VrNZQi+JYU1UtbrKlN3Gf0KNfvmSzdOcx2RAEUjGL+VGboHSNdmIH0vaEncSYGY8bdnSH7PAhoTIaVxxh9ggAX1q5M5M91s4zz9YmhQRmPCQ1683GSboUaOvit7HGbdPf5zMd0maefxGTSdi4mdexR8FNGruXQRQQ+0rItWCeCOP7oaonr1KIdeRGjdtMR7AS2h5hVPIzJKkspZjPxN0fjGYjNoHSg1ML519sOfmk0pT1ADEfbMcoYcan3AsrMdnhQ/kCczqhLz60zTcYTMQEg8u5B1tHnk0fOhfFyMDSn6DFt9m8j6guxvOq+er6/X4wazfXdS3JJJFwI4J3GFwYeTywObsF6euRjW0usMZLc6IvGQ0k55UpXFBGPQxqLTHSpFno70FgnDd44j9ltR70bDAAB0mqBLNqVxwZYcZzrVTYG1DhQf1j9gdRTM/5zircNzhCSqLocLBL0rYtojijZpGwpdgrM3fzd3sP5V7+45pzQHrQ9Da/5VE5p0JufFiSymTIHbh23BvfyjDFU63v1k5txeXogK7aDnbspTByo5hWy49KkdEoxPvHAyfNCSFv3p2b6ukXlSoXStXw6LsFXdvsu6Y7wIUXjDaJhJGX9kQowzkX7RZpG2KHosarFbETCSqTMY8ESa//xDQYlC5+qN8VJMN6F1Ew+8WC4BqHyVrEUsRN6PaDh4Kosa18T9GjQ7lRnUdmh0UVVMYPhARymDuBjlHogZ7JHwu2/Jq4akdU/tDLdbDP8o47GvFzG9iOabYVecI/48HAuj/Lc66/bXS7KNhvW3nnAck0m/nPhTJoawkeQvLrWXAVUWIRdFI8YTI5L2TORb8cDuTv+0bcAr+YzbgZNdSUrdlgbie29axBtpJj/irOPoHjAeyxb7Y7YeNO5OLlwZEZk92vIUXg5jLPJuGtdbyOBuH5X27f+lreGfDC2CzK/Q4FciC8og6NzDfYtkuALao6/1RiG1ehqmfxDxTw0TnQbhVXMiJOWoSvBuQDM81Xih5sytHMfHbOOuwWdHsAuCyCJ7Psc9uRFXu3/y8amzfLpJDowX/cMI8Iybx5gDQ/ashi7Ebv0Ik8bgdLsrjElGM6vj/ClI2eDRvAmWJKLTohs0GJmSU5otECZEMYKm1RHMZIkVRiUj+tTmqeNk2m3Ucof7fGx0alpP5U0bs4T+7mqoF85qo/98JGcY78wG7lYBO7HkiRH7k/5RH7+O2pFMwBsWC4zuSYFS+Fey23DSKXnMlXJtX1sJTESqE8SJQoVio5MEZrQgXmQMi4Gmr+5dU4rqrFv3sD7PP7n5fThGMLuHDaZIJmQ5WDHXsojOxshyjDqvsudRW2ndIeMC6mjqb7SMprnY4rKE5T80zZYq90e0+yy0Wukyo3XH/btn0Ccc/2Uu4p3vc7B0/1ORWRr/voRaROGouWUCUyB8mCj/s/3o9TFLzfooLgdmGJFNV60DnuaLK4ab71wwGUIXj64ceXKdwbUFkWbl2eYhQXg1u8AbZ9TW6dExGb0XX3FH/VY6PqT9mcxNWjy19TsPNGblZj7dOPvG16knqc2jjbfvSEnum534JPaqLK6lmeZHjiZp/0O+LRAjopPFeyz5Gbuhb0G7pYyrqCCkLfL+hyFAn3Ef658vJJ7GVfH87KWnpHPa9vbvEyIfsDpBqxuxVdkSoIt5RhzX2MxLHHu0Oy+QGFD0LBXIdhD6gOnISD6VOzDtCoq2GjYCq/KjjtFv2a1ZNsJK2ZT6mXyjxToseL+Qd5iZRw/bURkjuxLnc2by7Kfg9pXB0dVR/Z1PtTXyAOX7bNp4huk5C7P4DeifxjEpgnQXxhe+GF7G4137q0cnESyd7+4hGJGMt1ela+EkVDHrUPnjQGAj1CKDpmgpB6vAc1ERZ43XzjvSbMBW8UOJZWTqEdmkfKQs0tSMzIfoTbjnybHlPi31P3OhdRi2RA/KyRDfySmCiX17U9DN76QmgRvYq3rxpRAV93O7kFzwOPvVNPeMFG1OO7YR39FgVOjxdGWLSn5Z6WGYv/4Qm7psBlBH/IyVNPVgG10N0E+DO52eb6c5sNzN9i3NJcqj7ZMy8ubD+X/2fTHSCvXGxz+YZC34Y01v6h/s8Kp7C6Ncf0LPb3CyOMepRdk95+zXno8klzgqVaHLY84jT3xo39tZ81s9Vpce4t+zJqpKSOavW++z/PVGjyp4crZ+pdWwYtFxoJ2dWqFh/KvjLBwD0ow2z4o4qCsdFkS1YLRFax0xayxQdlUGKMGjmsn+eWlwVc2JOjV2NfNb91YYhMG8wqhJ9AyBLI69SBCvxkrjksC8v5rGj/d7Y4y5n+U0K62+BvUWu7cqC8U/eMPe3rqxw5F7HsCAOCcRGuBkJEmK7E/K5pfLQqP9zIRxAJ2XudqWzA+IqEJUjLpHW1sWz+VuBwbeEq33lB73UuKcVs+qUiswuVmtemMrWMEROKm7Il3Q1bVrLY9EZ7xOJ18ah178TKheR2TUASj0GhrXrUtbykErpILzfkyc62VLtsYR3s6z7iD17ELN7YLZcFCxb2GueKvY7YN6NTNXnU0NsWYop5d+IsbH5NgzTCqAhVcgbQm50piXVss3ImgcWK6ueX6lmuXbso8pYCb5uGLY+HDnsXbX5QwYEtSQsQclmc2gA/83O/gqboSrQoo4ZtX99+VoE/7KnAcx7iGwatX6E5pLEvNQl41blTPoSYQr5oEw/9DtzBptCjncOkHLcUdOG47I0VYxLYaeU8YvJweoD8DDqAhZEdbAMzAmmzvzrW8lAT1SDyv1dd94ZrBwKxer+y7nyDh4e0op2BtQxNDiMro1n0KnfCq7UGTlcR6j1cT0wwXMG3TusozwccW/e3Y06Z0zQdUHtoxbWPN+dbP57BiM8N9bf+JGddGcDd7d9JOO5OEDfkrOGQcN2QGhyswlVzwEOsJTTVdObAybjBhFV9SacMTtXPNyMcp9CjRRBoX56Ij/WBoOPbML7pbIykOCLlm2WfwdSVnZH7Cx9MuPxA8iWrgeNgm6y5vfFhRUBEYXx2ebtc0b282KQnUmIP0+CcM2kbr43OCER/r7met4aqGI+kTLRkA5nWh5QazaHfWKk0VcC+eMT7Ce+400kIh3GEALa8wGDr/Vek7rCQGLYoEhR3qyOpOgPcqV8DQzssNlylxgAV6ZSKb1g3ym9BU6drqDEgEKl5RNytUrd/g9HPR69WeGeY8RwrBXaHpsLLc3ximSp0HBt2mn1pEb3pE/OJ7ckkxLNlpjSj7vPJRrTMJt9ZF3QudQiPJ7g9jWd1evV/R7N0diCE/L59+MD300DprZrnQMeWlxTsPTb/M3+BgtclTJ45Yuz2qordEaXn0Xa87vPjuQlvP7g8b+a7MiFCcMsEgyc4vL6/rzhjXNprOmaSdYqnC9T06VT26ZEs5xct7A5W6kIBUJzHne2c++tYaa8J7oqqLgOJOZsnFmgeBEi7/vcjwsceoJitTNTIn2F8U8d7vExTmfmabvu+xgLO57m3J9mFGkWWh7wQXLppftfKSESRue0VCx890zR1rKOZxvjMaQMjepO3H313ZcrjhRm6AfuexmyoWumFub2sV9q/rFN8lWpts97OXSP38YC7k1zPXf8XUEsDBBQAAgAIAIIMaUgrC8BtSgAAAGsAAAAbAAAAdW5pdmVyc2FsL3VuaXZlcnNhbC5wbmcueG1ss7GvyM1RKEstKs7Mz7NVMtQzULK34+WyKShKLctMLVeoAIoZ6RlAgJJCJSq3PDOlJAMoZGBujBDMSM1MzyixVbIwMIUL6gPNBABQSwECAAAUAAIACACBDGlIDmokTmIEAAAFEQAAHQAAAAAAAAABAAAAAAAAAAAAdW5pdmVyc2FsL2NvbW1vbl9tZXNzYWdlcy5sbmdQSwECAAAUAAIACACBDGlISFXgZSkDAACGDAAAJwAAAAAAAAABAAAAAACdBAAAdW5pdmVyc2FsL2ZsYXNoX3B1Ymxpc2hpbmdfc2V0dGluZ3MueG1sUEsBAgAAFAACAAgAgQxpSPG+kz24AgAAVQoAACEAAAAAAAAAAQAAAAAACwgAAHVuaXZlcnNhbC9mbGFzaF9za2luX3NldHRpbmdzLnhtbFBLAQIAABQAAgAIAIEMaUjNgJDH/gIAAJcLAAAmAAAAAAAAAAEAAAAAAAILAAB1bml2ZXJzYWwvaHRtbF9wdWJsaXNoaW5nX3NldHRpbmdzLnhtbFBLAQIAABQAAgAIAIEMaUic5UBalwEAAB8GAAAfAAAAAAAAAAEAAAAAAEQOAAB1bml2ZXJzYWwvaHRtbF9za2luX3NldHRpbmdzLmpzUEsBAgAAFAACAAgAgQxpSD08L9HBAAAA5QEAABoAAAAAAAAAAQAAAAAAGBAAAHVuaXZlcnNhbC9pMThuX3ByZXNldHMueG1sUEsBAgAAFAACAAgAgQxpSAN91fp0AAAAfQAAABwAAAAAAAAAAQAAAAAAEREAAHVuaXZlcnNhbC9sb2NhbF9zZXR0aW5ncy54bWxQSwECAAAUAAIACABElFdHI7RO+/sCAACwCAAAFAAAAAAAAAABAAAAAAC/EQAAdW5pdmVyc2FsL3BsYXllci54bWxQSwECAAAUAAIACACBDGlIwPa9BsIIAAASPgAAKQAAAAAAAAABAAAAAADsFAAAdW5pdmVyc2FsL3NraW5fY3VzdG9taXphdGlvbl9zZXR0aW5ncy54bWxQSwECAAAUAAIACACCDGlIocYIV0cNAADaIQAAFwAAAAAAAAAAAAAAAAD1HQAAdW5pdmVyc2FsL3VuaXZlcnNhbC5wbmdQSwECAAAUAAIACACCDGlIKwvAbUoAAABrAAAAGwAAAAAAAAABAAAAAABxKwAAdW5pdmVyc2FsL3VuaXZlcnNhbC5wbmcueG1sUEsFBgAAAAALAAsASQMAAPQrAAAAAA=="/>
  <p:tag name="ISPRING_SCORM_ENDPOINT" val="&lt;endpoint&gt;&lt;enable&gt;0&lt;/enable&gt;&lt;lrs&gt;http://&lt;/lrs&gt;&lt;auth&gt;0&lt;/auth&gt;&lt;login&gt;&lt;/login&gt;&lt;password&gt;&lt;/password&gt;&lt;key&gt;&lt;/key&gt;&lt;name&gt;&lt;/name&gt;&lt;email&gt;&lt;/email&gt;&lt;/endpoint&gt;&#10;"/>
  <p:tag name="ISPRING_RESOURCE_PATHS_HASH_PRESENTER" val="524e6f62fc21b1af46302d4b773b714eda25e525"/>
</p:tagLst>
</file>

<file path=ppt/tags/tag10.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15"/>
</p:tagLst>
</file>

<file path=ppt/tags/tag18.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16"/>
</p:tagLst>
</file>

<file path=ppt/tags/tag19.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17"/>
</p:tagLst>
</file>

<file path=ppt/tags/tag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9"/>
</p:tagLst>
</file>

<file path=ppt/tags/tag21.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10"/>
</p:tagLst>
</file>

<file path=ppt/tags/tag2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11"/>
</p:tagLst>
</file>

<file path=ppt/tags/tag2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27.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28.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29.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31.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3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3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7.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7"/>
</p:tagLst>
</file>

<file path=ppt/tags/tag9.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Other"/>
  <p:tag name="MH_ORDER" val="8"/>
</p:tagLst>
</file>

<file path=ppt/theme/theme1.xml><?xml version="1.0" encoding="utf-8"?>
<a:theme xmlns:a="http://schemas.openxmlformats.org/drawingml/2006/main" name="Office 主题">
  <a:themeElements>
    <a:clrScheme name="自定义 113">
      <a:dk1>
        <a:sysClr val="windowText" lastClr="000000"/>
      </a:dk1>
      <a:lt1>
        <a:sysClr val="window" lastClr="FFFFFF"/>
      </a:lt1>
      <a:dk2>
        <a:srgbClr val="FFFFFF"/>
      </a:dk2>
      <a:lt2>
        <a:srgbClr val="EEECE1"/>
      </a:lt2>
      <a:accent1>
        <a:srgbClr val="C00000"/>
      </a:accent1>
      <a:accent2>
        <a:srgbClr val="C00000"/>
      </a:accent2>
      <a:accent3>
        <a:srgbClr val="C00000"/>
      </a:accent3>
      <a:accent4>
        <a:srgbClr val="C00000"/>
      </a:accent4>
      <a:accent5>
        <a:srgbClr val="C00000"/>
      </a:accent5>
      <a:accent6>
        <a:srgbClr val="C00000"/>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1948</TotalTime>
  <Words>3207</Words>
  <Application>Microsoft Office PowerPoint</Application>
  <PresentationFormat>全屏显示(16:9)</PresentationFormat>
  <Paragraphs>405</Paragraphs>
  <Slides>38</Slides>
  <Notes>36</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38</vt:i4>
      </vt:variant>
    </vt:vector>
  </HeadingPairs>
  <TitlesOfParts>
    <vt:vector size="49" baseType="lpstr">
      <vt:lpstr>????</vt:lpstr>
      <vt:lpstr>华文行楷</vt:lpstr>
      <vt:lpstr>宋体</vt:lpstr>
      <vt:lpstr>微软雅黑</vt:lpstr>
      <vt:lpstr>Agency FB</vt:lpstr>
      <vt:lpstr>Arial</vt:lpstr>
      <vt:lpstr>Calibri</vt:lpstr>
      <vt:lpstr>Calibri Light</vt:lpstr>
      <vt:lpstr>Impact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273</cp:revision>
  <dcterms:created xsi:type="dcterms:W3CDTF">2016-02-23T04:18:33Z</dcterms:created>
  <dcterms:modified xsi:type="dcterms:W3CDTF">2016-11-06T09:47:53Z</dcterms:modified>
  <cp:category>锐旗设计；https://9ppt.taobao.com</cp:category>
</cp:coreProperties>
</file>